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5.svg" ContentType="image/svg+xml"/>
  <Override PartName="/ppt/media/image17.svg" ContentType="image/svg+xml"/>
  <Override PartName="/ppt/media/image1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2" r:id="rId3"/>
    <p:sldMasterId id="2147483674" r:id="rId4"/>
    <p:sldMasterId id="2147483688" r:id="rId5"/>
  </p:sldMasterIdLst>
  <p:notesMasterIdLst>
    <p:notesMasterId r:id="rId11"/>
  </p:notesMasterIdLst>
  <p:sldIdLst>
    <p:sldId id="308" r:id="rId6"/>
    <p:sldId id="265" r:id="rId7"/>
    <p:sldId id="309" r:id="rId8"/>
    <p:sldId id="337" r:id="rId9"/>
    <p:sldId id="338" r:id="rId10"/>
    <p:sldId id="310" r:id="rId12"/>
    <p:sldId id="340" r:id="rId13"/>
    <p:sldId id="323" r:id="rId14"/>
    <p:sldId id="347" r:id="rId15"/>
    <p:sldId id="325" r:id="rId16"/>
    <p:sldId id="351" r:id="rId17"/>
    <p:sldId id="326" r:id="rId18"/>
    <p:sldId id="353" r:id="rId19"/>
    <p:sldId id="312" r:id="rId20"/>
  </p:sldIdLst>
  <p:sldSz cx="11520170" cy="6480175"/>
  <p:notesSz cx="6858000" cy="9144000"/>
  <p:custDataLst>
    <p:tags r:id="rId2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4" userDrawn="1">
          <p15:clr>
            <a:srgbClr val="A4A3A4"/>
          </p15:clr>
        </p15:guide>
        <p15:guide id="2" pos="3647" userDrawn="1">
          <p15:clr>
            <a:srgbClr val="A4A3A4"/>
          </p15:clr>
        </p15:guide>
        <p15:guide id="3" pos="362" userDrawn="1">
          <p15:clr>
            <a:srgbClr val="A4A3A4"/>
          </p15:clr>
        </p15:guide>
        <p15:guide id="4" pos="5577" userDrawn="1">
          <p15:clr>
            <a:srgbClr val="A4A3A4"/>
          </p15:clr>
        </p15:guide>
        <p15:guide id="5" orient="horz" pos="2008" userDrawn="1">
          <p15:clr>
            <a:srgbClr val="A4A3A4"/>
          </p15:clr>
        </p15:guide>
        <p15:guide id="6" orient="horz" pos="30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9193"/>
    <a:srgbClr val="FDC831"/>
    <a:srgbClr val="5D94DF"/>
    <a:srgbClr val="FCC635"/>
    <a:srgbClr val="4B494B"/>
    <a:srgbClr val="F7C138"/>
    <a:srgbClr val="DC6C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67"/>
    <p:restoredTop sz="94674"/>
  </p:normalViewPr>
  <p:slideViewPr>
    <p:cSldViewPr showGuides="1">
      <p:cViewPr varScale="1">
        <p:scale>
          <a:sx n="114" d="100"/>
          <a:sy n="114" d="100"/>
        </p:scale>
        <p:origin x="-738" y="-108"/>
      </p:cViewPr>
      <p:guideLst>
        <p:guide orient="horz" pos="344"/>
        <p:guide pos="3647"/>
        <p:guide pos="362"/>
        <p:guide pos="5577"/>
        <p:guide orient="horz" pos="2008"/>
        <p:guide orient="horz" pos="30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1" d="100"/>
          <a:sy n="111" d="100"/>
        </p:scale>
        <p:origin x="3288" y="208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4" Type="http://schemas.openxmlformats.org/officeDocument/2006/relationships/tags" Target="tags/tag11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AF025F-A66D-7C48-9535-257D9689C64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7DA0D-67D2-294B-8C3C-EA02A947A8E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1pPr>
    <a:lvl2pPr marL="43180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2pPr>
    <a:lvl3pPr marL="864235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3pPr>
    <a:lvl4pPr marL="1296035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4pPr>
    <a:lvl5pPr marL="1727835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5pPr>
    <a:lvl6pPr marL="216027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6pPr>
    <a:lvl7pPr marL="259207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7pPr>
    <a:lvl8pPr marL="302387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8pPr>
    <a:lvl9pPr marL="3456305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3" y="1587"/>
            <a:ext cx="11521725" cy="6478588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1229664" y="952500"/>
            <a:ext cx="28754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kumimoji="1" lang="zh-CN" altLang="en-US" sz="4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 hasCustomPrompt="1"/>
          </p:nvPr>
        </p:nvSpPr>
        <p:spPr>
          <a:xfrm>
            <a:off x="5759450" y="539751"/>
            <a:ext cx="548640" cy="5400674"/>
          </a:xfrm>
        </p:spPr>
        <p:txBody>
          <a:bodyPr>
            <a:noAutofit/>
          </a:bodyPr>
          <a:lstStyle>
            <a:lvl1pPr algn="r">
              <a:lnSpc>
                <a:spcPct val="250000"/>
              </a:lnSpc>
              <a:defRPr sz="2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en-US" altLang="zh-CN" dirty="0"/>
          </a:p>
          <a:p>
            <a:pPr lvl="0"/>
            <a:r>
              <a:rPr lang="en-US" altLang="zh-CN" dirty="0"/>
              <a:t>02</a:t>
            </a:r>
            <a:endParaRPr lang="en-US" altLang="zh-CN" dirty="0"/>
          </a:p>
          <a:p>
            <a:pPr lvl="0"/>
            <a:r>
              <a:rPr lang="en-US" altLang="zh-CN" dirty="0"/>
              <a:t>03</a:t>
            </a:r>
            <a:endParaRPr lang="en-US" altLang="zh-CN" dirty="0"/>
          </a:p>
          <a:p>
            <a:pPr lvl="0"/>
            <a:r>
              <a:rPr lang="en-US" altLang="zh-CN" dirty="0"/>
              <a:t>04</a:t>
            </a:r>
            <a:endParaRPr lang="en-US" altLang="zh-CN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6452900" y="539751"/>
            <a:ext cx="4527838" cy="5400674"/>
          </a:xfrm>
        </p:spPr>
        <p:txBody>
          <a:bodyPr>
            <a:noAutofit/>
          </a:bodyPr>
          <a:lstStyle>
            <a:lvl1pPr algn="l">
              <a:lnSpc>
                <a:spcPct val="250000"/>
              </a:lnSpc>
              <a:defRPr sz="2600" b="1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sz="2600" b="1" spc="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点击输入章节标题</a:t>
            </a:r>
            <a:endParaRPr kumimoji="1" lang="en-US" altLang="zh-CN" sz="2600" b="1" spc="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864235" rtl="0" eaLnBrk="1" fontAlgn="auto" latinLnBrk="0" hangingPunct="1">
              <a:lnSpc>
                <a:spcPct val="250000"/>
              </a:lnSpc>
              <a:spcBef>
                <a:spcPts val="94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2600" b="1" spc="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点击输入章节标题</a:t>
            </a:r>
            <a:endParaRPr kumimoji="1" lang="zh-CN" altLang="en-US" sz="2600" b="1" spc="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864235" rtl="0" eaLnBrk="1" fontAlgn="auto" latinLnBrk="0" hangingPunct="1">
              <a:lnSpc>
                <a:spcPct val="250000"/>
              </a:lnSpc>
              <a:spcBef>
                <a:spcPts val="94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2600" b="1" spc="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点击输入章节标题</a:t>
            </a:r>
            <a:endParaRPr kumimoji="1" lang="zh-CN" altLang="en-US" sz="2600" b="1" spc="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864235" rtl="0" eaLnBrk="1" fontAlgn="auto" latinLnBrk="0" hangingPunct="1">
              <a:lnSpc>
                <a:spcPct val="250000"/>
              </a:lnSpc>
              <a:spcBef>
                <a:spcPts val="94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2600" b="1" spc="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点击输入章节标题</a:t>
            </a:r>
            <a:endParaRPr kumimoji="1" lang="zh-CN" altLang="en-US" sz="2600" b="1" spc="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/>
          <a:srcRect t="4918" b="20082"/>
          <a:stretch>
            <a:fillRect/>
          </a:stretch>
        </p:blipFill>
        <p:spPr>
          <a:xfrm>
            <a:off x="0" y="0"/>
            <a:ext cx="11520488" cy="6480175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1520488" cy="648017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49" y="1386839"/>
            <a:ext cx="33728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073838" y="1386839"/>
            <a:ext cx="33728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1"/>
          </p:nvPr>
        </p:nvSpPr>
        <p:spPr>
          <a:xfrm>
            <a:off x="7607928" y="1386839"/>
            <a:ext cx="33728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13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1521724" cy="6478587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1144465" y="952500"/>
            <a:ext cx="28754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kumimoji="1" lang="zh-CN" altLang="en-US" sz="4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 hasCustomPrompt="1"/>
          </p:nvPr>
        </p:nvSpPr>
        <p:spPr>
          <a:xfrm>
            <a:off x="5759450" y="539751"/>
            <a:ext cx="548640" cy="5400674"/>
          </a:xfrm>
        </p:spPr>
        <p:txBody>
          <a:bodyPr>
            <a:noAutofit/>
          </a:bodyPr>
          <a:lstStyle>
            <a:lvl1pPr algn="r">
              <a:lnSpc>
                <a:spcPct val="250000"/>
              </a:lnSpc>
              <a:defRPr sz="2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en-US" altLang="zh-CN" dirty="0"/>
          </a:p>
          <a:p>
            <a:pPr lvl="0"/>
            <a:r>
              <a:rPr lang="en-US" altLang="zh-CN" dirty="0"/>
              <a:t>02</a:t>
            </a:r>
            <a:endParaRPr lang="en-US" altLang="zh-CN" dirty="0"/>
          </a:p>
          <a:p>
            <a:pPr lvl="0"/>
            <a:r>
              <a:rPr lang="en-US" altLang="zh-CN" dirty="0"/>
              <a:t>03</a:t>
            </a:r>
            <a:endParaRPr lang="en-US" altLang="zh-CN" dirty="0"/>
          </a:p>
          <a:p>
            <a:pPr lvl="0"/>
            <a:r>
              <a:rPr lang="en-US" altLang="zh-CN" dirty="0"/>
              <a:t>04</a:t>
            </a:r>
            <a:endParaRPr lang="en-US" altLang="zh-CN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6452900" y="539751"/>
            <a:ext cx="4527838" cy="5400674"/>
          </a:xfrm>
        </p:spPr>
        <p:txBody>
          <a:bodyPr>
            <a:noAutofit/>
          </a:bodyPr>
          <a:lstStyle>
            <a:lvl1pPr algn="l">
              <a:lnSpc>
                <a:spcPct val="250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r>
              <a:rPr kumimoji="1" lang="zh-CN" altLang="en-US" sz="2600" b="1" spc="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单击此处添加章节标题</a:t>
            </a:r>
            <a:endParaRPr kumimoji="1" lang="zh-CN" altLang="en-US" sz="2600" b="1" spc="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1587"/>
            <a:ext cx="11521724" cy="6478587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546144" y="2537460"/>
            <a:ext cx="10380936" cy="702628"/>
          </a:xfrm>
        </p:spPr>
        <p:txBody>
          <a:bodyPr>
            <a:noAutofit/>
          </a:bodyPr>
          <a:lstStyle>
            <a:lvl1pPr>
              <a:defRPr sz="4400">
                <a:solidFill>
                  <a:schemeClr val="bg2"/>
                </a:solidFill>
              </a:defRPr>
            </a:lvl1pPr>
          </a:lstStyle>
          <a:p>
            <a:r>
              <a:rPr kumimoji="1" lang="zh-CN" altLang="en-US" dirty="0"/>
              <a:t>单击此处编辑章节标题样式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4" name="灯片编号占位符 2"/>
          <p:cNvSpPr>
            <a:spLocks noGrp="1"/>
          </p:cNvSpPr>
          <p:nvPr>
            <p:ph type="sldNum" sz="quarter" idx="12"/>
          </p:nvPr>
        </p:nvSpPr>
        <p:spPr>
          <a:xfrm>
            <a:off x="8928101" y="6005513"/>
            <a:ext cx="2592387" cy="346075"/>
          </a:xfrm>
        </p:spPr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1" y="1588"/>
            <a:ext cx="11521722" cy="6478586"/>
          </a:xfrm>
          <a:prstGeom prst="rect">
            <a:avLst/>
          </a:prstGeom>
        </p:spPr>
      </p:pic>
      <p:sp>
        <p:nvSpPr>
          <p:cNvPr id="2" name="标题 6"/>
          <p:cNvSpPr>
            <a:spLocks noGrp="1"/>
          </p:cNvSpPr>
          <p:nvPr>
            <p:ph type="title" hasCustomPrompt="1"/>
          </p:nvPr>
        </p:nvSpPr>
        <p:spPr>
          <a:xfrm>
            <a:off x="546144" y="2537460"/>
            <a:ext cx="10380936" cy="702628"/>
          </a:xfrm>
        </p:spPr>
        <p:txBody>
          <a:bodyPr>
            <a:noAutofit/>
          </a:bodyPr>
          <a:lstStyle>
            <a:lvl1pPr>
              <a:defRPr sz="4400">
                <a:solidFill>
                  <a:schemeClr val="bg2"/>
                </a:solidFill>
              </a:defRPr>
            </a:lvl1pPr>
          </a:lstStyle>
          <a:p>
            <a:r>
              <a:rPr kumimoji="1" lang="zh-CN" altLang="en-US" dirty="0"/>
              <a:t>单击此处编辑章节标题样式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5" name="灯片编号占位符 2"/>
          <p:cNvSpPr>
            <a:spLocks noGrp="1"/>
          </p:cNvSpPr>
          <p:nvPr>
            <p:ph type="sldNum" sz="quarter" idx="12"/>
          </p:nvPr>
        </p:nvSpPr>
        <p:spPr>
          <a:xfrm>
            <a:off x="8928101" y="6005513"/>
            <a:ext cx="2592387" cy="346075"/>
          </a:xfrm>
        </p:spPr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50" y="1417319"/>
            <a:ext cx="10440988" cy="45231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1520488" cy="6480175"/>
          </a:xfrm>
        </p:spPr>
        <p:txBody>
          <a:bodyPr anchor="b"/>
          <a:lstStyle>
            <a:lvl1pPr algn="ctr">
              <a:defRPr/>
            </a:lvl1pPr>
          </a:lstStyle>
          <a:p>
            <a:endParaRPr kumimoji="1"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6144" y="2347125"/>
            <a:ext cx="10434594" cy="1785925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1520488" cy="6480175"/>
          </a:xfrm>
        </p:spPr>
        <p:txBody>
          <a:bodyPr anchor="b"/>
          <a:lstStyle>
            <a:lvl1pPr algn="ctr">
              <a:defRPr/>
            </a:lvl1pPr>
          </a:lstStyle>
          <a:p>
            <a:endParaRPr kumimoji="1"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46144" y="1565329"/>
            <a:ext cx="10434594" cy="1002392"/>
          </a:xfrm>
        </p:spPr>
        <p:txBody>
          <a:bodyPr anchor="ctr"/>
          <a:lstStyle>
            <a:lvl1pPr algn="l">
              <a:defRPr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单击此处编辑母版</a:t>
            </a:r>
            <a:br>
              <a:rPr kumimoji="1" lang="en-US" altLang="zh-CN" dirty="0"/>
            </a:br>
            <a:r>
              <a:rPr kumimoji="1" lang="zh-CN" altLang="en-US" dirty="0"/>
              <a:t>标题样式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539750" y="2587625"/>
            <a:ext cx="5219700" cy="25114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二级</a:t>
            </a:r>
            <a:endParaRPr kumimoji="1" lang="zh-CN" altLang="en-US" dirty="0"/>
          </a:p>
          <a:p>
            <a:pPr lvl="2"/>
            <a:r>
              <a:rPr kumimoji="1" lang="zh-CN" altLang="en-US" dirty="0"/>
              <a:t>三级</a:t>
            </a:r>
            <a:endParaRPr kumimoji="1" lang="zh-CN" altLang="en-US" dirty="0"/>
          </a:p>
          <a:p>
            <a:pPr lvl="3"/>
            <a:r>
              <a:rPr kumimoji="1" lang="zh-CN" altLang="en-US" dirty="0"/>
              <a:t>四级</a:t>
            </a:r>
            <a:endParaRPr kumimoji="1" lang="zh-CN" altLang="en-US" dirty="0"/>
          </a:p>
          <a:p>
            <a:pPr lvl="4"/>
            <a:r>
              <a:rPr kumimoji="1" lang="zh-CN" altLang="en-US" dirty="0"/>
              <a:t>五级</a:t>
            </a:r>
            <a:endParaRPr kumimoji="1"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3" y="1587"/>
            <a:ext cx="11521725" cy="6478588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546144" y="2773680"/>
            <a:ext cx="10380936" cy="702628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kumimoji="1" lang="zh-CN" altLang="en-US" dirty="0"/>
              <a:t>单击此处编辑章节标题样式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539751" y="1386839"/>
            <a:ext cx="10440987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3" y="1587"/>
            <a:ext cx="11521725" cy="6478588"/>
          </a:xfrm>
          <a:prstGeom prst="rect">
            <a:avLst/>
          </a:prstGeom>
        </p:spPr>
      </p:pic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539751" y="1386839"/>
            <a:ext cx="50076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21" name="标题 20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0"/>
          </p:nvPr>
        </p:nvSpPr>
        <p:spPr>
          <a:xfrm>
            <a:off x="5973129" y="1386839"/>
            <a:ext cx="50076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3" name="标题 20"/>
          <p:cNvSpPr>
            <a:spLocks noGrp="1"/>
          </p:cNvSpPr>
          <p:nvPr>
            <p:ph type="title"/>
          </p:nvPr>
        </p:nvSpPr>
        <p:spPr>
          <a:xfrm>
            <a:off x="546144" y="546144"/>
            <a:ext cx="10434594" cy="79497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形状 3"/>
          <p:cNvSpPr/>
          <p:nvPr userDrawn="1"/>
        </p:nvSpPr>
        <p:spPr>
          <a:xfrm>
            <a:off x="0" y="0"/>
            <a:ext cx="11520488" cy="6480175"/>
          </a:xfrm>
          <a:custGeom>
            <a:avLst/>
            <a:gdLst>
              <a:gd name="connsiteX0" fmla="*/ 0 w 11520488"/>
              <a:gd name="connsiteY0" fmla="*/ 0 h 6480175"/>
              <a:gd name="connsiteX1" fmla="*/ 11520488 w 11520488"/>
              <a:gd name="connsiteY1" fmla="*/ 0 h 6480175"/>
              <a:gd name="connsiteX2" fmla="*/ 11520488 w 11520488"/>
              <a:gd name="connsiteY2" fmla="*/ 1172921 h 6480175"/>
              <a:gd name="connsiteX3" fmla="*/ 8442280 w 11520488"/>
              <a:gd name="connsiteY3" fmla="*/ 6480175 h 6480175"/>
              <a:gd name="connsiteX4" fmla="*/ 3076619 w 11520488"/>
              <a:gd name="connsiteY4" fmla="*/ 6480175 h 6480175"/>
              <a:gd name="connsiteX5" fmla="*/ 0 w 11520488"/>
              <a:gd name="connsiteY5" fmla="*/ 1175661 h 648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20488" h="6480175">
                <a:moveTo>
                  <a:pt x="0" y="0"/>
                </a:moveTo>
                <a:lnTo>
                  <a:pt x="11520488" y="0"/>
                </a:lnTo>
                <a:lnTo>
                  <a:pt x="11520488" y="1172921"/>
                </a:lnTo>
                <a:lnTo>
                  <a:pt x="8442280" y="6480175"/>
                </a:lnTo>
                <a:lnTo>
                  <a:pt x="3076619" y="6480175"/>
                </a:lnTo>
                <a:lnTo>
                  <a:pt x="0" y="1175661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  <a:lumMod val="0"/>
                  <a:lumOff val="100000"/>
                </a:schemeClr>
              </a:gs>
              <a:gs pos="99000">
                <a:schemeClr val="accent3">
                  <a:lumMod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3" name="标题 20"/>
          <p:cNvSpPr>
            <a:spLocks noGrp="1"/>
          </p:cNvSpPr>
          <p:nvPr>
            <p:ph type="title"/>
          </p:nvPr>
        </p:nvSpPr>
        <p:spPr>
          <a:xfrm>
            <a:off x="546144" y="546144"/>
            <a:ext cx="10434594" cy="79497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3" y="1587"/>
            <a:ext cx="11521725" cy="6478588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1229664" y="952500"/>
            <a:ext cx="28754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kumimoji="1" lang="zh-CN" altLang="en-US" sz="4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 hasCustomPrompt="1"/>
          </p:nvPr>
        </p:nvSpPr>
        <p:spPr>
          <a:xfrm>
            <a:off x="5759450" y="539751"/>
            <a:ext cx="548640" cy="5400674"/>
          </a:xfrm>
        </p:spPr>
        <p:txBody>
          <a:bodyPr>
            <a:noAutofit/>
          </a:bodyPr>
          <a:lstStyle>
            <a:lvl1pPr algn="r">
              <a:lnSpc>
                <a:spcPct val="250000"/>
              </a:lnSpc>
              <a:defRPr sz="2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en-US" altLang="zh-CN" dirty="0"/>
          </a:p>
          <a:p>
            <a:pPr lvl="0"/>
            <a:r>
              <a:rPr lang="en-US" altLang="zh-CN" dirty="0"/>
              <a:t>02</a:t>
            </a:r>
            <a:endParaRPr lang="en-US" altLang="zh-CN" dirty="0"/>
          </a:p>
          <a:p>
            <a:pPr lvl="0"/>
            <a:r>
              <a:rPr lang="en-US" altLang="zh-CN" dirty="0"/>
              <a:t>03</a:t>
            </a:r>
            <a:endParaRPr lang="en-US" altLang="zh-CN" dirty="0"/>
          </a:p>
          <a:p>
            <a:pPr lvl="0"/>
            <a:r>
              <a:rPr lang="en-US" altLang="zh-CN" dirty="0"/>
              <a:t>04</a:t>
            </a:r>
            <a:endParaRPr lang="en-US" altLang="zh-CN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6452900" y="539751"/>
            <a:ext cx="4527838" cy="5400674"/>
          </a:xfrm>
        </p:spPr>
        <p:txBody>
          <a:bodyPr>
            <a:noAutofit/>
          </a:bodyPr>
          <a:lstStyle>
            <a:lvl1pPr algn="l">
              <a:lnSpc>
                <a:spcPct val="250000"/>
              </a:lnSpc>
              <a:defRPr sz="2600" b="1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sz="2600" b="1" spc="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点击输入章节标题</a:t>
            </a:r>
            <a:endParaRPr kumimoji="1" lang="en-US" altLang="zh-CN" sz="2600" b="1" spc="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864235" rtl="0" eaLnBrk="1" fontAlgn="auto" latinLnBrk="0" hangingPunct="1">
              <a:lnSpc>
                <a:spcPct val="250000"/>
              </a:lnSpc>
              <a:spcBef>
                <a:spcPts val="94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2600" b="1" spc="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点击输入章节标题</a:t>
            </a:r>
            <a:endParaRPr kumimoji="1" lang="zh-CN" altLang="en-US" sz="2600" b="1" spc="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864235" rtl="0" eaLnBrk="1" fontAlgn="auto" latinLnBrk="0" hangingPunct="1">
              <a:lnSpc>
                <a:spcPct val="250000"/>
              </a:lnSpc>
              <a:spcBef>
                <a:spcPts val="94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2600" b="1" spc="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点击输入章节标题</a:t>
            </a:r>
            <a:endParaRPr kumimoji="1" lang="zh-CN" altLang="en-US" sz="2600" b="1" spc="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864235" rtl="0" eaLnBrk="1" fontAlgn="auto" latinLnBrk="0" hangingPunct="1">
              <a:lnSpc>
                <a:spcPct val="250000"/>
              </a:lnSpc>
              <a:spcBef>
                <a:spcPts val="94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2600" b="1" spc="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点击输入章节标题</a:t>
            </a:r>
            <a:endParaRPr kumimoji="1" lang="zh-CN" altLang="en-US" sz="2600" b="1" spc="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-1412" y="1587"/>
            <a:ext cx="11521724" cy="6478587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546144" y="2773680"/>
            <a:ext cx="10380936" cy="702628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kumimoji="1" lang="zh-CN" altLang="en-US" dirty="0"/>
              <a:t>单击此处编辑章节标题样式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-1411" y="0"/>
            <a:ext cx="11521722" cy="6478587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546144" y="2773680"/>
            <a:ext cx="10380936" cy="702628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kumimoji="1" lang="zh-CN" altLang="en-US" dirty="0"/>
              <a:t>单击此处编辑章节标题样式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794" y="1365"/>
            <a:ext cx="11519693" cy="6477445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546144" y="2773680"/>
            <a:ext cx="10380936" cy="702628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kumimoji="1" lang="zh-CN" altLang="en-US" dirty="0"/>
              <a:t>单击此处编辑章节标题样式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793" y="1587"/>
            <a:ext cx="11521724" cy="6478588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546144" y="2773680"/>
            <a:ext cx="10380936" cy="702628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kumimoji="1" lang="zh-CN" altLang="en-US" dirty="0"/>
              <a:t>单击此处编辑章节标题样式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94" y="7937"/>
            <a:ext cx="11507614" cy="6472238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1520488" cy="648017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539751" y="1386839"/>
            <a:ext cx="5007609" cy="4553585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1" name="标题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23" name="Content Placeholder 2"/>
          <p:cNvSpPr>
            <a:spLocks noGrp="1"/>
          </p:cNvSpPr>
          <p:nvPr>
            <p:ph idx="10"/>
          </p:nvPr>
        </p:nvSpPr>
        <p:spPr>
          <a:xfrm>
            <a:off x="5973129" y="1386839"/>
            <a:ext cx="5007609" cy="4553585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520488" cy="6480275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1520488" cy="648017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539751" y="1386839"/>
            <a:ext cx="50076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1" name="标题 20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0"/>
          </p:nvPr>
        </p:nvSpPr>
        <p:spPr>
          <a:xfrm>
            <a:off x="5973129" y="1386839"/>
            <a:ext cx="50076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8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49" y="1386839"/>
            <a:ext cx="3372809" cy="455358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073838" y="1386839"/>
            <a:ext cx="3372809" cy="455358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1"/>
          </p:nvPr>
        </p:nvSpPr>
        <p:spPr>
          <a:xfrm>
            <a:off x="7607928" y="1386839"/>
            <a:ext cx="3372809" cy="455358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/>
          <a:srcRect t="4918" b="20082"/>
          <a:stretch>
            <a:fillRect/>
          </a:stretch>
        </p:blipFill>
        <p:spPr>
          <a:xfrm>
            <a:off x="0" y="0"/>
            <a:ext cx="11520488" cy="6480175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1520488" cy="648017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49" y="1386839"/>
            <a:ext cx="33728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073838" y="1386839"/>
            <a:ext cx="33728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1"/>
          </p:nvPr>
        </p:nvSpPr>
        <p:spPr>
          <a:xfrm>
            <a:off x="7607928" y="1386839"/>
            <a:ext cx="33728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13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0061" y="1060529"/>
            <a:ext cx="8640366" cy="2256061"/>
          </a:xfrm>
        </p:spPr>
        <p:txBody>
          <a:bodyPr anchor="b"/>
          <a:lstStyle>
            <a:lvl1pPr algn="ctr">
              <a:defRPr sz="567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3403592"/>
            <a:ext cx="8640366" cy="1564542"/>
          </a:xfrm>
        </p:spPr>
        <p:txBody>
          <a:bodyPr/>
          <a:lstStyle>
            <a:lvl1pPr marL="0" indent="0" algn="ctr">
              <a:buNone/>
              <a:defRPr sz="2270"/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60270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6305" indent="0" algn="ctr">
              <a:buNone/>
              <a:defRPr sz="151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4" y="1587"/>
            <a:ext cx="11519694" cy="6477446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546144" y="2773680"/>
            <a:ext cx="10380936" cy="702628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kumimoji="1" lang="zh-CN" altLang="en-US" dirty="0"/>
              <a:t>单击此处编辑章节标题样式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3" y="1587"/>
            <a:ext cx="11521725" cy="6478588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546144" y="2537460"/>
            <a:ext cx="10380936" cy="702628"/>
          </a:xfrm>
        </p:spPr>
        <p:txBody>
          <a:bodyPr>
            <a:noAutofit/>
          </a:bodyPr>
          <a:lstStyle>
            <a:lvl1pPr>
              <a:defRPr sz="4400">
                <a:solidFill>
                  <a:schemeClr val="bg2"/>
                </a:solidFill>
              </a:defRPr>
            </a:lvl1pPr>
          </a:lstStyle>
          <a:p>
            <a:r>
              <a:rPr kumimoji="1" lang="zh-CN" altLang="en-US" dirty="0"/>
              <a:t>单击此处编辑章节标题样式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4" name="灯片编号占位符 2"/>
          <p:cNvSpPr>
            <a:spLocks noGrp="1"/>
          </p:cNvSpPr>
          <p:nvPr>
            <p:ph type="sldNum" sz="quarter" idx="12"/>
          </p:nvPr>
        </p:nvSpPr>
        <p:spPr>
          <a:xfrm>
            <a:off x="8928101" y="6005513"/>
            <a:ext cx="2592387" cy="346075"/>
          </a:xfrm>
        </p:spPr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94" y="7937"/>
            <a:ext cx="11507614" cy="6472238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1520488" cy="648017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539751" y="1386839"/>
            <a:ext cx="5007609" cy="4553585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1" name="标题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23" name="Content Placeholder 2"/>
          <p:cNvSpPr>
            <a:spLocks noGrp="1"/>
          </p:cNvSpPr>
          <p:nvPr>
            <p:ph idx="10"/>
          </p:nvPr>
        </p:nvSpPr>
        <p:spPr>
          <a:xfrm>
            <a:off x="5973129" y="1386839"/>
            <a:ext cx="5007609" cy="4553585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520488" cy="6480275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1520488" cy="648017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539751" y="1386839"/>
            <a:ext cx="50076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1" name="标题 20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0"/>
          </p:nvPr>
        </p:nvSpPr>
        <p:spPr>
          <a:xfrm>
            <a:off x="5973129" y="1386839"/>
            <a:ext cx="5007609" cy="455358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  <p:sp>
        <p:nvSpPr>
          <p:cNvPr id="8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49" y="1386839"/>
            <a:ext cx="3372809" cy="455358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073838" y="1386839"/>
            <a:ext cx="3372809" cy="455358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1"/>
          </p:nvPr>
        </p:nvSpPr>
        <p:spPr>
          <a:xfrm>
            <a:off x="7607928" y="1386839"/>
            <a:ext cx="3372809" cy="455358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3.pn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12" Type="http://schemas.openxmlformats.org/officeDocument/2006/relationships/image" Target="../media/image3.png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5" Type="http://schemas.openxmlformats.org/officeDocument/2006/relationships/theme" Target="../theme/theme3.xml"/><Relationship Id="rId14" Type="http://schemas.openxmlformats.org/officeDocument/2006/relationships/image" Target="../media/image3.png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6" Type="http://schemas.openxmlformats.org/officeDocument/2006/relationships/theme" Target="../theme/theme4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6144" y="546144"/>
            <a:ext cx="10434594" cy="520656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750" y="1417319"/>
            <a:ext cx="10440988" cy="4523105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defTabSz="864235" rtl="0" eaLnBrk="1" latinLnBrk="0" hangingPunct="1">
        <a:lnSpc>
          <a:spcPct val="90000"/>
        </a:lnSpc>
        <a:spcBef>
          <a:spcPct val="0"/>
        </a:spcBef>
        <a:buNone/>
        <a:defRPr sz="3000" b="1" i="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864235" rtl="0" eaLnBrk="1" latinLnBrk="0" hangingPunct="1">
        <a:lnSpc>
          <a:spcPct val="120000"/>
        </a:lnSpc>
        <a:spcBef>
          <a:spcPts val="945"/>
        </a:spcBef>
        <a:buFont typeface="Arial" panose="020B0604020202020204" pitchFamily="34" charset="0"/>
        <a:buNone/>
        <a:defRPr sz="20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31800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8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642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6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960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4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7278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4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3761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6144" y="546144"/>
            <a:ext cx="10434594" cy="794976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750" y="1417319"/>
            <a:ext cx="10440988" cy="4523105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 ftr="0" dt="0"/>
  <p:txStyles>
    <p:titleStyle>
      <a:lvl1pPr algn="l" defTabSz="864235" rtl="0" eaLnBrk="1" latinLnBrk="0" hangingPunct="1">
        <a:lnSpc>
          <a:spcPct val="90000"/>
        </a:lnSpc>
        <a:spcBef>
          <a:spcPct val="0"/>
        </a:spcBef>
        <a:buNone/>
        <a:defRPr sz="4000" b="1" i="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864235" rtl="0" eaLnBrk="1" latinLnBrk="0" hangingPunct="1">
        <a:lnSpc>
          <a:spcPct val="120000"/>
        </a:lnSpc>
        <a:spcBef>
          <a:spcPts val="945"/>
        </a:spcBef>
        <a:buFont typeface="Arial" panose="020B0604020202020204" pitchFamily="34" charset="0"/>
        <a:buNone/>
        <a:defRPr sz="28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31800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24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642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20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960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8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7278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8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3761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6144" y="546144"/>
            <a:ext cx="10434594" cy="520656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750" y="1417319"/>
            <a:ext cx="10440988" cy="4523105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455755" y="196972"/>
            <a:ext cx="838200" cy="17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hf hdr="0" ftr="0" dt="0"/>
  <p:txStyles>
    <p:titleStyle>
      <a:lvl1pPr algn="l" defTabSz="864235" rtl="0" eaLnBrk="1" latinLnBrk="0" hangingPunct="1">
        <a:lnSpc>
          <a:spcPct val="90000"/>
        </a:lnSpc>
        <a:spcBef>
          <a:spcPct val="0"/>
        </a:spcBef>
        <a:buNone/>
        <a:defRPr sz="3000" b="1" i="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864235" rtl="0" eaLnBrk="1" latinLnBrk="0" hangingPunct="1">
        <a:lnSpc>
          <a:spcPct val="120000"/>
        </a:lnSpc>
        <a:spcBef>
          <a:spcPts val="945"/>
        </a:spcBef>
        <a:buFont typeface="Arial" panose="020B0604020202020204" pitchFamily="34" charset="0"/>
        <a:buNone/>
        <a:defRPr sz="20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31800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8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642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6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960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4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7278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4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3761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形 20"/>
          <p:cNvSpPr/>
          <p:nvPr userDrawn="1"/>
        </p:nvSpPr>
        <p:spPr>
          <a:xfrm>
            <a:off x="10800488" y="5220175"/>
            <a:ext cx="725733" cy="1260804"/>
          </a:xfrm>
          <a:custGeom>
            <a:avLst/>
            <a:gdLst>
              <a:gd name="connsiteX0" fmla="*/ 0 w 725733"/>
              <a:gd name="connsiteY0" fmla="*/ 1260804 h 1260804"/>
              <a:gd name="connsiteX1" fmla="*/ 725733 w 725733"/>
              <a:gd name="connsiteY1" fmla="*/ 0 h 1260804"/>
              <a:gd name="connsiteX2" fmla="*/ 725733 w 725733"/>
              <a:gd name="connsiteY2" fmla="*/ 1260804 h 1260804"/>
              <a:gd name="connsiteX3" fmla="*/ 0 w 725733"/>
              <a:gd name="connsiteY3" fmla="*/ 1260804 h 126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733" h="1260804">
                <a:moveTo>
                  <a:pt x="0" y="1260804"/>
                </a:moveTo>
                <a:lnTo>
                  <a:pt x="725733" y="0"/>
                </a:lnTo>
                <a:lnTo>
                  <a:pt x="725733" y="1260804"/>
                </a:lnTo>
                <a:lnTo>
                  <a:pt x="0" y="1260804"/>
                </a:lnTo>
                <a:close/>
              </a:path>
            </a:pathLst>
          </a:custGeom>
          <a:solidFill>
            <a:srgbClr val="1E5FB8"/>
          </a:solidFill>
          <a:ln w="132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345010"/>
            <a:ext cx="9936421" cy="1252534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1725046"/>
            <a:ext cx="9936421" cy="4111612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28101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330025" y="254122"/>
            <a:ext cx="838200" cy="17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</p:sldLayoutIdLst>
  <p:hf hdr="0" ftr="0" dt="0"/>
  <p:txStyles>
    <p:titleStyle>
      <a:lvl1pPr algn="l" defTabSz="864235" rtl="0" eaLnBrk="1" latinLnBrk="0" hangingPunct="1">
        <a:lnSpc>
          <a:spcPct val="90000"/>
        </a:lnSpc>
        <a:spcBef>
          <a:spcPct val="0"/>
        </a:spcBef>
        <a:buNone/>
        <a:defRPr sz="3000" b="1" i="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864235" rtl="0" eaLnBrk="1" latinLnBrk="0" hangingPunct="1">
        <a:lnSpc>
          <a:spcPct val="120000"/>
        </a:lnSpc>
        <a:spcBef>
          <a:spcPts val="945"/>
        </a:spcBef>
        <a:buFont typeface="Arial" panose="020B0604020202020204" pitchFamily="34" charset="0"/>
        <a:buNone/>
        <a:defRPr sz="20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31800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8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642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6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960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4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727835" indent="0" algn="l" defTabSz="864235" rtl="0" eaLnBrk="1" latinLnBrk="0" hangingPunct="1">
        <a:lnSpc>
          <a:spcPct val="120000"/>
        </a:lnSpc>
        <a:spcBef>
          <a:spcPts val="470"/>
        </a:spcBef>
        <a:buFont typeface="Arial" panose="020B0604020202020204" pitchFamily="34" charset="0"/>
        <a:buNone/>
        <a:defRPr sz="1400" kern="1200" spc="15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3761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image" Target="../media/image11.png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0.xml"/><Relationship Id="rId2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2.jpeg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7" Type="http://schemas.openxmlformats.org/officeDocument/2006/relationships/notesSlide" Target="../notesSlides/notesSlide1.xml"/><Relationship Id="rId26" Type="http://schemas.openxmlformats.org/officeDocument/2006/relationships/slideLayout" Target="../slideLayouts/slideLayout30.xml"/><Relationship Id="rId25" Type="http://schemas.openxmlformats.org/officeDocument/2006/relationships/tags" Target="../tags/tag21.xml"/><Relationship Id="rId24" Type="http://schemas.openxmlformats.org/officeDocument/2006/relationships/tags" Target="../tags/tag20.xml"/><Relationship Id="rId23" Type="http://schemas.openxmlformats.org/officeDocument/2006/relationships/tags" Target="../tags/tag19.xml"/><Relationship Id="rId22" Type="http://schemas.openxmlformats.org/officeDocument/2006/relationships/tags" Target="../tags/tag18.xml"/><Relationship Id="rId21" Type="http://schemas.openxmlformats.org/officeDocument/2006/relationships/tags" Target="../tags/tag17.xml"/><Relationship Id="rId20" Type="http://schemas.openxmlformats.org/officeDocument/2006/relationships/tags" Target="../tags/tag16.xml"/><Relationship Id="rId2" Type="http://schemas.openxmlformats.org/officeDocument/2006/relationships/tags" Target="../tags/tag4.xml"/><Relationship Id="rId19" Type="http://schemas.openxmlformats.org/officeDocument/2006/relationships/image" Target="../media/image19.svg"/><Relationship Id="rId18" Type="http://schemas.openxmlformats.org/officeDocument/2006/relationships/image" Target="../media/image18.png"/><Relationship Id="rId17" Type="http://schemas.openxmlformats.org/officeDocument/2006/relationships/tags" Target="../tags/tag15.xml"/><Relationship Id="rId16" Type="http://schemas.openxmlformats.org/officeDocument/2006/relationships/image" Target="../media/image17.svg"/><Relationship Id="rId15" Type="http://schemas.openxmlformats.org/officeDocument/2006/relationships/image" Target="../media/image16.png"/><Relationship Id="rId14" Type="http://schemas.openxmlformats.org/officeDocument/2006/relationships/tags" Target="../tags/tag14.xml"/><Relationship Id="rId13" Type="http://schemas.openxmlformats.org/officeDocument/2006/relationships/image" Target="../media/image15.svg"/><Relationship Id="rId12" Type="http://schemas.openxmlformats.org/officeDocument/2006/relationships/image" Target="../media/image14.png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9" Type="http://schemas.openxmlformats.org/officeDocument/2006/relationships/notesSlide" Target="../notesSlides/notesSlide2.xml"/><Relationship Id="rId78" Type="http://schemas.openxmlformats.org/officeDocument/2006/relationships/slideLayout" Target="../slideLayouts/slideLayout12.xml"/><Relationship Id="rId77" Type="http://schemas.openxmlformats.org/officeDocument/2006/relationships/tags" Target="../tags/tag98.xml"/><Relationship Id="rId76" Type="http://schemas.openxmlformats.org/officeDocument/2006/relationships/tags" Target="../tags/tag97.xml"/><Relationship Id="rId75" Type="http://schemas.openxmlformats.org/officeDocument/2006/relationships/tags" Target="../tags/tag96.xml"/><Relationship Id="rId74" Type="http://schemas.openxmlformats.org/officeDocument/2006/relationships/tags" Target="../tags/tag95.xml"/><Relationship Id="rId73" Type="http://schemas.openxmlformats.org/officeDocument/2006/relationships/tags" Target="../tags/tag94.xml"/><Relationship Id="rId72" Type="http://schemas.openxmlformats.org/officeDocument/2006/relationships/tags" Target="../tags/tag93.xml"/><Relationship Id="rId71" Type="http://schemas.openxmlformats.org/officeDocument/2006/relationships/tags" Target="../tags/tag92.xml"/><Relationship Id="rId70" Type="http://schemas.openxmlformats.org/officeDocument/2006/relationships/tags" Target="../tags/tag91.xml"/><Relationship Id="rId7" Type="http://schemas.openxmlformats.org/officeDocument/2006/relationships/tags" Target="../tags/tag28.xml"/><Relationship Id="rId69" Type="http://schemas.openxmlformats.org/officeDocument/2006/relationships/tags" Target="../tags/tag90.xml"/><Relationship Id="rId68" Type="http://schemas.openxmlformats.org/officeDocument/2006/relationships/tags" Target="../tags/tag89.xml"/><Relationship Id="rId67" Type="http://schemas.openxmlformats.org/officeDocument/2006/relationships/tags" Target="../tags/tag88.xml"/><Relationship Id="rId66" Type="http://schemas.openxmlformats.org/officeDocument/2006/relationships/tags" Target="../tags/tag87.xml"/><Relationship Id="rId65" Type="http://schemas.openxmlformats.org/officeDocument/2006/relationships/tags" Target="../tags/tag86.xml"/><Relationship Id="rId64" Type="http://schemas.openxmlformats.org/officeDocument/2006/relationships/tags" Target="../tags/tag85.xml"/><Relationship Id="rId63" Type="http://schemas.openxmlformats.org/officeDocument/2006/relationships/tags" Target="../tags/tag84.xml"/><Relationship Id="rId62" Type="http://schemas.openxmlformats.org/officeDocument/2006/relationships/tags" Target="../tags/tag83.xml"/><Relationship Id="rId61" Type="http://schemas.openxmlformats.org/officeDocument/2006/relationships/tags" Target="../tags/tag82.xml"/><Relationship Id="rId60" Type="http://schemas.openxmlformats.org/officeDocument/2006/relationships/tags" Target="../tags/tag81.xml"/><Relationship Id="rId6" Type="http://schemas.openxmlformats.org/officeDocument/2006/relationships/tags" Target="../tags/tag27.xml"/><Relationship Id="rId59" Type="http://schemas.openxmlformats.org/officeDocument/2006/relationships/tags" Target="../tags/tag80.xml"/><Relationship Id="rId58" Type="http://schemas.openxmlformats.org/officeDocument/2006/relationships/tags" Target="../tags/tag79.xml"/><Relationship Id="rId57" Type="http://schemas.openxmlformats.org/officeDocument/2006/relationships/tags" Target="../tags/tag78.xml"/><Relationship Id="rId56" Type="http://schemas.openxmlformats.org/officeDocument/2006/relationships/tags" Target="../tags/tag77.xml"/><Relationship Id="rId55" Type="http://schemas.openxmlformats.org/officeDocument/2006/relationships/tags" Target="../tags/tag76.xml"/><Relationship Id="rId54" Type="http://schemas.openxmlformats.org/officeDocument/2006/relationships/tags" Target="../tags/tag75.xml"/><Relationship Id="rId53" Type="http://schemas.openxmlformats.org/officeDocument/2006/relationships/tags" Target="../tags/tag74.xml"/><Relationship Id="rId52" Type="http://schemas.openxmlformats.org/officeDocument/2006/relationships/tags" Target="../tags/tag73.xml"/><Relationship Id="rId51" Type="http://schemas.openxmlformats.org/officeDocument/2006/relationships/tags" Target="../tags/tag72.xml"/><Relationship Id="rId50" Type="http://schemas.openxmlformats.org/officeDocument/2006/relationships/tags" Target="../tags/tag71.xml"/><Relationship Id="rId5" Type="http://schemas.openxmlformats.org/officeDocument/2006/relationships/tags" Target="../tags/tag26.xml"/><Relationship Id="rId49" Type="http://schemas.openxmlformats.org/officeDocument/2006/relationships/tags" Target="../tags/tag70.xml"/><Relationship Id="rId48" Type="http://schemas.openxmlformats.org/officeDocument/2006/relationships/tags" Target="../tags/tag69.xml"/><Relationship Id="rId47" Type="http://schemas.openxmlformats.org/officeDocument/2006/relationships/tags" Target="../tags/tag68.xml"/><Relationship Id="rId46" Type="http://schemas.openxmlformats.org/officeDocument/2006/relationships/tags" Target="../tags/tag67.xml"/><Relationship Id="rId45" Type="http://schemas.openxmlformats.org/officeDocument/2006/relationships/tags" Target="../tags/tag66.xml"/><Relationship Id="rId44" Type="http://schemas.openxmlformats.org/officeDocument/2006/relationships/tags" Target="../tags/tag65.xml"/><Relationship Id="rId43" Type="http://schemas.openxmlformats.org/officeDocument/2006/relationships/tags" Target="../tags/tag64.xml"/><Relationship Id="rId42" Type="http://schemas.openxmlformats.org/officeDocument/2006/relationships/tags" Target="../tags/tag63.xml"/><Relationship Id="rId41" Type="http://schemas.openxmlformats.org/officeDocument/2006/relationships/tags" Target="../tags/tag62.xml"/><Relationship Id="rId40" Type="http://schemas.openxmlformats.org/officeDocument/2006/relationships/tags" Target="../tags/tag61.xml"/><Relationship Id="rId4" Type="http://schemas.openxmlformats.org/officeDocument/2006/relationships/tags" Target="../tags/tag25.xml"/><Relationship Id="rId39" Type="http://schemas.openxmlformats.org/officeDocument/2006/relationships/tags" Target="../tags/tag60.xml"/><Relationship Id="rId38" Type="http://schemas.openxmlformats.org/officeDocument/2006/relationships/tags" Target="../tags/tag59.xml"/><Relationship Id="rId37" Type="http://schemas.openxmlformats.org/officeDocument/2006/relationships/tags" Target="../tags/tag58.xml"/><Relationship Id="rId36" Type="http://schemas.openxmlformats.org/officeDocument/2006/relationships/tags" Target="../tags/tag57.xml"/><Relationship Id="rId35" Type="http://schemas.openxmlformats.org/officeDocument/2006/relationships/tags" Target="../tags/tag56.xml"/><Relationship Id="rId34" Type="http://schemas.openxmlformats.org/officeDocument/2006/relationships/tags" Target="../tags/tag55.xml"/><Relationship Id="rId33" Type="http://schemas.openxmlformats.org/officeDocument/2006/relationships/tags" Target="../tags/tag54.xml"/><Relationship Id="rId32" Type="http://schemas.openxmlformats.org/officeDocument/2006/relationships/tags" Target="../tags/tag53.xml"/><Relationship Id="rId31" Type="http://schemas.openxmlformats.org/officeDocument/2006/relationships/tags" Target="../tags/tag52.xml"/><Relationship Id="rId30" Type="http://schemas.openxmlformats.org/officeDocument/2006/relationships/tags" Target="../tags/tag51.xml"/><Relationship Id="rId3" Type="http://schemas.openxmlformats.org/officeDocument/2006/relationships/tags" Target="../tags/tag24.xml"/><Relationship Id="rId29" Type="http://schemas.openxmlformats.org/officeDocument/2006/relationships/tags" Target="../tags/tag50.xml"/><Relationship Id="rId28" Type="http://schemas.openxmlformats.org/officeDocument/2006/relationships/tags" Target="../tags/tag49.xml"/><Relationship Id="rId27" Type="http://schemas.openxmlformats.org/officeDocument/2006/relationships/tags" Target="../tags/tag48.xml"/><Relationship Id="rId26" Type="http://schemas.openxmlformats.org/officeDocument/2006/relationships/tags" Target="../tags/tag47.xml"/><Relationship Id="rId25" Type="http://schemas.openxmlformats.org/officeDocument/2006/relationships/tags" Target="../tags/tag46.xml"/><Relationship Id="rId24" Type="http://schemas.openxmlformats.org/officeDocument/2006/relationships/tags" Target="../tags/tag45.xml"/><Relationship Id="rId23" Type="http://schemas.openxmlformats.org/officeDocument/2006/relationships/tags" Target="../tags/tag44.xml"/><Relationship Id="rId22" Type="http://schemas.openxmlformats.org/officeDocument/2006/relationships/tags" Target="../tags/tag43.xml"/><Relationship Id="rId21" Type="http://schemas.openxmlformats.org/officeDocument/2006/relationships/tags" Target="../tags/tag42.xml"/><Relationship Id="rId20" Type="http://schemas.openxmlformats.org/officeDocument/2006/relationships/tags" Target="../tags/tag41.xml"/><Relationship Id="rId2" Type="http://schemas.openxmlformats.org/officeDocument/2006/relationships/tags" Target="../tags/tag23.xml"/><Relationship Id="rId19" Type="http://schemas.openxmlformats.org/officeDocument/2006/relationships/tags" Target="../tags/tag40.xml"/><Relationship Id="rId18" Type="http://schemas.openxmlformats.org/officeDocument/2006/relationships/tags" Target="../tags/tag39.xml"/><Relationship Id="rId17" Type="http://schemas.openxmlformats.org/officeDocument/2006/relationships/tags" Target="../tags/tag38.xml"/><Relationship Id="rId16" Type="http://schemas.openxmlformats.org/officeDocument/2006/relationships/tags" Target="../tags/tag37.xml"/><Relationship Id="rId15" Type="http://schemas.openxmlformats.org/officeDocument/2006/relationships/tags" Target="../tags/tag36.xml"/><Relationship Id="rId14" Type="http://schemas.openxmlformats.org/officeDocument/2006/relationships/tags" Target="../tags/tag35.xml"/><Relationship Id="rId13" Type="http://schemas.openxmlformats.org/officeDocument/2006/relationships/tags" Target="../tags/tag34.xml"/><Relationship Id="rId12" Type="http://schemas.openxmlformats.org/officeDocument/2006/relationships/tags" Target="../tags/tag33.xml"/><Relationship Id="rId11" Type="http://schemas.openxmlformats.org/officeDocument/2006/relationships/tags" Target="../tags/tag32.xml"/><Relationship Id="rId10" Type="http://schemas.openxmlformats.org/officeDocument/2006/relationships/tags" Target="../tags/tag31.xml"/><Relationship Id="rId1" Type="http://schemas.openxmlformats.org/officeDocument/2006/relationships/tags" Target="../tags/tag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4" Type="http://schemas.openxmlformats.org/officeDocument/2006/relationships/slideLayout" Target="../slideLayouts/slideLayout35.xml"/><Relationship Id="rId13" Type="http://schemas.openxmlformats.org/officeDocument/2006/relationships/image" Target="../media/image20.jpeg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tags" Target="../tags/tag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77" y="1588"/>
            <a:ext cx="11521722" cy="6478587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539750" y="2439869"/>
            <a:ext cx="7373620" cy="221488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kumimoji="1" lang="en-US" altLang="zh-CN" sz="4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kumimoji="1" lang="zh-CN" altLang="en-US" sz="4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届新进毕业生转正答辩</a:t>
            </a:r>
            <a:endParaRPr kumimoji="1" lang="en-US" altLang="zh-CN" sz="4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sz="4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sz="4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汇报人：张毅</a:t>
            </a:r>
            <a:endParaRPr kumimoji="1" lang="en-US" altLang="zh-CN" sz="4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539750" y="5038725"/>
            <a:ext cx="2297430" cy="901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04 </a:t>
            </a:r>
            <a:r>
              <a:rPr lang="zh-CN" altLang="en-US" dirty="0"/>
              <a:t>我的计划</a:t>
            </a:r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720134" y="360089"/>
            <a:ext cx="10434594" cy="520656"/>
          </a:xfrm>
        </p:spPr>
        <p:txBody>
          <a:bodyPr>
            <a:normAutofit fontScale="90000"/>
          </a:bodyPr>
          <a:p>
            <a:r>
              <a:rPr lang="zh-CN" altLang="en-US"/>
              <a:t>我的计划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92480" y="1292225"/>
            <a:ext cx="381571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短期目标：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长期目标：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05 </a:t>
            </a:r>
            <a:r>
              <a:rPr lang="zh-CN" altLang="en-US" dirty="0"/>
              <a:t>我的建议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4" y="1587"/>
            <a:ext cx="11519693" cy="64774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39747" y="2455947"/>
            <a:ext cx="3682832" cy="144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en-US" altLang="zh-CN" dirty="0"/>
          </a:p>
          <a:p>
            <a:r>
              <a:rPr lang="en-US" altLang="zh-CN" dirty="0"/>
              <a:t>02</a:t>
            </a:r>
            <a:endParaRPr lang="en-US" altLang="zh-CN" dirty="0"/>
          </a:p>
          <a:p>
            <a:r>
              <a:rPr lang="en-US" altLang="zh-CN" dirty="0"/>
              <a:t>03</a:t>
            </a:r>
            <a:endParaRPr lang="en-US" altLang="zh-CN" dirty="0"/>
          </a:p>
          <a:p>
            <a:r>
              <a:rPr lang="en-US" altLang="zh-CN" dirty="0" smtClean="0"/>
              <a:t>04</a:t>
            </a:r>
            <a:endParaRPr lang="en-US" altLang="zh-CN" dirty="0" smtClean="0"/>
          </a:p>
          <a:p>
            <a:r>
              <a:rPr lang="en-US" altLang="zh-CN" dirty="0" smtClean="0"/>
              <a:t>05</a:t>
            </a:r>
            <a:endParaRPr lang="en-US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6452900" y="715920"/>
            <a:ext cx="5067588" cy="540067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dirty="0" smtClean="0">
                <a:solidFill>
                  <a:schemeClr val="accent2"/>
                </a:solidFill>
              </a:rPr>
              <a:t>自我介绍</a:t>
            </a:r>
            <a:r>
              <a:rPr lang="zh-CN" altLang="en-US" sz="1600" dirty="0">
                <a:solidFill>
                  <a:schemeClr val="accent2"/>
                </a:solidFill>
              </a:rPr>
              <a:t>（</a:t>
            </a:r>
            <a:r>
              <a:rPr lang="zh-CN" altLang="zh-CN" sz="1600" dirty="0">
                <a:solidFill>
                  <a:schemeClr val="accent2"/>
                </a:solidFill>
              </a:rPr>
              <a:t>个人及成长轨迹</a:t>
            </a:r>
            <a:r>
              <a:rPr lang="zh-CN" altLang="en-US" sz="1600" dirty="0">
                <a:solidFill>
                  <a:schemeClr val="accent2"/>
                </a:solidFill>
              </a:rPr>
              <a:t>介绍）</a:t>
            </a:r>
            <a:endParaRPr lang="zh-CN" altLang="zh-CN" sz="1600" dirty="0">
              <a:solidFill>
                <a:schemeClr val="accent2"/>
              </a:solidFill>
            </a:endParaRPr>
          </a:p>
          <a:p>
            <a:r>
              <a:rPr lang="zh-CN" altLang="en-US" dirty="0" smtClean="0">
                <a:solidFill>
                  <a:schemeClr val="accent2"/>
                </a:solidFill>
              </a:rPr>
              <a:t>我的收获</a:t>
            </a:r>
            <a:r>
              <a:rPr lang="zh-CN" altLang="en-US" sz="1600" dirty="0">
                <a:solidFill>
                  <a:schemeClr val="accent2"/>
                </a:solidFill>
              </a:rPr>
              <a:t>（收获了什么）</a:t>
            </a:r>
            <a:endParaRPr lang="en-US" altLang="zh-CN" sz="1600" dirty="0">
              <a:solidFill>
                <a:schemeClr val="accent2"/>
              </a:solidFill>
            </a:endParaRPr>
          </a:p>
          <a:p>
            <a:r>
              <a:rPr lang="zh-CN" altLang="en-US" dirty="0" smtClean="0">
                <a:solidFill>
                  <a:schemeClr val="accent2"/>
                </a:solidFill>
              </a:rPr>
              <a:t>我的实践</a:t>
            </a:r>
            <a:r>
              <a:rPr lang="zh-CN" altLang="en-US" sz="1600" dirty="0">
                <a:solidFill>
                  <a:schemeClr val="accent2"/>
                </a:solidFill>
              </a:rPr>
              <a:t>（行动了什么）</a:t>
            </a:r>
            <a:endParaRPr lang="en-US" altLang="zh-CN" sz="1600" dirty="0">
              <a:solidFill>
                <a:schemeClr val="accent2"/>
              </a:solidFill>
            </a:endParaRPr>
          </a:p>
          <a:p>
            <a:r>
              <a:rPr lang="zh-CN" altLang="en-US" dirty="0" smtClean="0">
                <a:solidFill>
                  <a:schemeClr val="accent2"/>
                </a:solidFill>
              </a:rPr>
              <a:t>我的</a:t>
            </a:r>
            <a:r>
              <a:rPr lang="zh-CN" altLang="zh-CN" dirty="0" smtClean="0">
                <a:solidFill>
                  <a:schemeClr val="accent2"/>
                </a:solidFill>
              </a:rPr>
              <a:t>计划</a:t>
            </a:r>
            <a:r>
              <a:rPr lang="zh-CN" altLang="en-US" sz="1600" dirty="0" smtClean="0">
                <a:solidFill>
                  <a:schemeClr val="accent2"/>
                </a:solidFill>
              </a:rPr>
              <a:t>（打算怎么做）</a:t>
            </a:r>
            <a:endParaRPr lang="en-US" altLang="zh-CN" sz="1600" dirty="0" smtClean="0">
              <a:solidFill>
                <a:schemeClr val="accent2"/>
              </a:solidFill>
            </a:endParaRPr>
          </a:p>
          <a:p>
            <a:r>
              <a:rPr lang="zh-CN" altLang="en-US" dirty="0" smtClean="0">
                <a:solidFill>
                  <a:schemeClr val="accent2"/>
                </a:solidFill>
              </a:rPr>
              <a:t>我的建议</a:t>
            </a:r>
            <a:r>
              <a:rPr lang="zh-CN" altLang="en-US" sz="1600" dirty="0" smtClean="0">
                <a:solidFill>
                  <a:schemeClr val="accent2"/>
                </a:solidFill>
              </a:rPr>
              <a:t>（合理化建议，加分项）</a:t>
            </a:r>
            <a:endParaRPr lang="zh-CN" altLang="zh-CN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01 </a:t>
            </a:r>
            <a:r>
              <a:rPr lang="zh-CN" altLang="en-US" dirty="0"/>
              <a:t>自我介绍</a:t>
            </a:r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dirty="0"/>
              <a:t>基本信息</a:t>
            </a:r>
            <a:endParaRPr 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graphicFrame>
        <p:nvGraphicFramePr>
          <p:cNvPr id="34" name="表格 33"/>
          <p:cNvGraphicFramePr/>
          <p:nvPr>
            <p:custDataLst>
              <p:tags r:id="rId1"/>
            </p:custDataLst>
          </p:nvPr>
        </p:nvGraphicFramePr>
        <p:xfrm>
          <a:off x="3599815" y="1083945"/>
          <a:ext cx="6482080" cy="4305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41040"/>
                <a:gridCol w="3241040"/>
              </a:tblGrid>
              <a:tr h="717550"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717550"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717550">
                <a:tc>
                  <a:txBody>
                    <a:bodyPr/>
                    <a:p>
                      <a:pPr algn="l" defTabSz="457200">
                        <a:buClrTx/>
                        <a:buSzTx/>
                        <a:buFontTx/>
                        <a:buNone/>
                      </a:pPr>
                      <a:endParaRPr lang="en-US" altLang="zh-CN" sz="1600" b="1">
                        <a:ln w="10160">
                          <a:solidFill>
                            <a:schemeClr val="accent5"/>
                          </a:solidFill>
                          <a:prstDash val="solid"/>
                        </a:ln>
                        <a:solidFill>
                          <a:srgbClr val="FFFFFF"/>
                        </a:solidFill>
                        <a:effectLst>
                          <a:outerShdw blurRad="38100" dist="22860" dir="5400000" algn="tl" rotWithShape="0">
                            <a:srgbClr val="000000">
                              <a:alpha val="30000"/>
                            </a:srgbClr>
                          </a:outerShdw>
                        </a:effectLst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717550"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71755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 b="1">
                          <a:ln w="10160">
                            <a:solidFill>
                              <a:schemeClr val="accent5"/>
                            </a:solidFill>
                            <a:prstDash val="solid"/>
                          </a:ln>
                          <a:solidFill>
                            <a:srgbClr val="FFFFFF"/>
                          </a:solidFill>
                          <a:effectLst>
                            <a:outerShdw blurRad="38100" dist="22860" dir="5400000" algn="tl" rotWithShape="0">
                              <a:srgbClr val="000000">
                                <a:alpha val="30000"/>
                              </a:srgbClr>
                            </a:outerShdw>
                          </a:effectLst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学历：硕士</a:t>
                      </a:r>
                      <a:endParaRPr lang="zh-CN" altLang="en-US" sz="1700">
                        <a:ln w="10160">
                          <a:solidFill>
                            <a:schemeClr val="accent5"/>
                          </a:solidFill>
                          <a:prstDash val="solid"/>
                        </a:ln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717550">
                <a:tc gridSpan="2">
                  <a:txBody>
                    <a:bodyPr/>
                    <a:p>
                      <a:pPr>
                        <a:buNone/>
                      </a:pPr>
                      <a:endParaRPr lang="zh-CN" altLang="en-US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 hMerge="1">
                  <a:tcPr anchor="ctr" anchorCtr="0"/>
                </a:tc>
              </a:tr>
            </a:tbl>
          </a:graphicData>
        </a:graphic>
      </p:graphicFrame>
      <p:sp>
        <p:nvSpPr>
          <p:cNvPr id="35" name="矩形 34"/>
          <p:cNvSpPr/>
          <p:nvPr/>
        </p:nvSpPr>
        <p:spPr>
          <a:xfrm>
            <a:off x="3599815" y="1083945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  <a:scene3d>
              <a:camera prst="orthographicFront"/>
              <a:lightRig rig="threePt" dir="t"/>
            </a:scene3d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姓名：张毅</a:t>
            </a:r>
            <a:endParaRPr lang="zh-CN" altLang="en-US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599815" y="1799590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l">
              <a:buClrTx/>
              <a:buSzTx/>
              <a:buFontTx/>
            </a:pPr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年龄：24</a:t>
            </a:r>
            <a:endParaRPr lang="en-US" altLang="zh-CN" sz="16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599815" y="2515235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体重：78kg</a:t>
            </a:r>
            <a:endParaRPr lang="en-US" altLang="zh-CN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599815" y="3229610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家乡：邳州市碾庄镇</a:t>
            </a:r>
            <a:endParaRPr lang="zh-CN" altLang="en-US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866890" y="1090295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l">
              <a:buClrTx/>
              <a:buSzTx/>
              <a:buFontTx/>
            </a:pPr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性别：男</a:t>
            </a:r>
            <a:endParaRPr lang="en-US" altLang="zh-CN" sz="16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66890" y="1805940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政治面貌：党员</a:t>
            </a:r>
            <a:endParaRPr lang="zh-CN" altLang="en-US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866890" y="2505710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  <a:scene3d>
              <a:camera prst="orthographicFront"/>
              <a:lightRig rig="threePt" dir="t"/>
            </a:scene3d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身高：175.5cm</a:t>
            </a:r>
            <a:endParaRPr lang="en-US" altLang="zh-CN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866890" y="3244850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l"/>
            <a:endParaRPr lang="zh-CN" alt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720090" y="1797050"/>
            <a:ext cx="1511935" cy="2160270"/>
          </a:xfrm>
          <a:prstGeom prst="rect">
            <a:avLst/>
          </a:prstGeom>
          <a:effectLst>
            <a:softEdge rad="31750"/>
          </a:effectLst>
        </p:spPr>
        <p:style>
          <a:lnRef idx="0">
            <a:srgbClr val="FFFFFF"/>
          </a:lnRef>
          <a:fillRef idx="2">
            <a:prstClr val="black"/>
          </a:fillRef>
          <a:effectRef idx="1">
            <a:prstClr val="black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3" name="图片 42" descr="张毅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35" y="2087880"/>
            <a:ext cx="1539240" cy="218313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47" name="平行四边形 146"/>
          <p:cNvSpPr/>
          <p:nvPr/>
        </p:nvSpPr>
        <p:spPr>
          <a:xfrm>
            <a:off x="720090" y="1656080"/>
            <a:ext cx="389255" cy="288290"/>
          </a:xfrm>
          <a:prstGeom prst="parallelogram">
            <a:avLst>
              <a:gd name="adj" fmla="val 68061"/>
            </a:avLst>
          </a:prstGeom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8" name="平行四边形 147"/>
          <p:cNvSpPr/>
          <p:nvPr/>
        </p:nvSpPr>
        <p:spPr>
          <a:xfrm>
            <a:off x="1008380" y="1656080"/>
            <a:ext cx="389255" cy="288290"/>
          </a:xfrm>
          <a:prstGeom prst="parallelogram">
            <a:avLst>
              <a:gd name="adj" fmla="val 68061"/>
            </a:avLst>
          </a:prstGeom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9" name="平行四边形 148"/>
          <p:cNvSpPr/>
          <p:nvPr/>
        </p:nvSpPr>
        <p:spPr>
          <a:xfrm>
            <a:off x="1296035" y="1656080"/>
            <a:ext cx="389255" cy="288290"/>
          </a:xfrm>
          <a:prstGeom prst="parallelogram">
            <a:avLst>
              <a:gd name="adj" fmla="val 68061"/>
            </a:avLst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0" name="矩形 149"/>
          <p:cNvSpPr/>
          <p:nvPr/>
        </p:nvSpPr>
        <p:spPr>
          <a:xfrm>
            <a:off x="6840220" y="3244850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  <a:scene3d>
              <a:camera prst="orthographicFront"/>
              <a:lightRig rig="threePt" dir="t"/>
            </a:scene3d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婚姻状况：未婚</a:t>
            </a:r>
            <a:endParaRPr lang="zh-CN" altLang="en-US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1" name="矩形 150"/>
          <p:cNvSpPr/>
          <p:nvPr/>
        </p:nvSpPr>
        <p:spPr>
          <a:xfrm>
            <a:off x="6866890" y="3963035"/>
            <a:ext cx="3199765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专业：计算机技术</a:t>
            </a:r>
            <a:endParaRPr lang="zh-CN" altLang="en-US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3599815" y="4680585"/>
            <a:ext cx="6465570" cy="70929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  <a:scene3d>
              <a:camera prst="orthographicFront"/>
              <a:lightRig rig="threePt" dir="t"/>
            </a:scene3d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兴趣爱好：游戏、健身</a:t>
            </a:r>
            <a:r>
              <a:rPr lang="zh-CN" altLang="en-US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旅游</a:t>
            </a:r>
            <a:endParaRPr lang="zh-CN" altLang="en-US" sz="16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dirty="0"/>
              <a:t>成长轨迹</a:t>
            </a:r>
            <a:endParaRPr 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5990" y="1903730"/>
            <a:ext cx="3128010" cy="2346325"/>
          </a:xfrm>
          <a:prstGeom prst="ellipse">
            <a:avLst/>
          </a:prstGeom>
          <a:ln w="28575">
            <a:solidFill>
              <a:schemeClr val="bg2"/>
            </a:solidFill>
          </a:ln>
        </p:spPr>
      </p:pic>
      <p:sp>
        <p:nvSpPr>
          <p:cNvPr id="24" name="弧形 23"/>
          <p:cNvSpPr/>
          <p:nvPr/>
        </p:nvSpPr>
        <p:spPr>
          <a:xfrm>
            <a:off x="1800225" y="1615440"/>
            <a:ext cx="2870835" cy="2877185"/>
          </a:xfrm>
          <a:prstGeom prst="arc">
            <a:avLst>
              <a:gd name="adj1" fmla="val 16187524"/>
              <a:gd name="adj2" fmla="val 5414796"/>
            </a:avLst>
          </a:prstGeom>
          <a:ln w="31750" cap="rnd">
            <a:solidFill>
              <a:schemeClr val="bg1"/>
            </a:solidFill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椭圆 24"/>
          <p:cNvSpPr/>
          <p:nvPr>
            <p:custDataLst>
              <p:tags r:id="rId2"/>
            </p:custDataLst>
          </p:nvPr>
        </p:nvSpPr>
        <p:spPr>
          <a:xfrm>
            <a:off x="3816350" y="1615440"/>
            <a:ext cx="504000" cy="50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1</a:t>
            </a:r>
            <a:endParaRPr lang="en-US" altLang="zh-CN" b="1"/>
          </a:p>
        </p:txBody>
      </p:sp>
      <p:sp>
        <p:nvSpPr>
          <p:cNvPr id="26" name="椭圆 25"/>
          <p:cNvSpPr/>
          <p:nvPr>
            <p:custDataLst>
              <p:tags r:id="rId3"/>
            </p:custDataLst>
          </p:nvPr>
        </p:nvSpPr>
        <p:spPr>
          <a:xfrm>
            <a:off x="3815715" y="3988435"/>
            <a:ext cx="504000" cy="50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3</a:t>
            </a:r>
            <a:endParaRPr lang="en-US" altLang="zh-CN" b="1"/>
          </a:p>
        </p:txBody>
      </p:sp>
      <p:sp>
        <p:nvSpPr>
          <p:cNvPr id="27" name="椭圆 26"/>
          <p:cNvSpPr/>
          <p:nvPr>
            <p:custDataLst>
              <p:tags r:id="rId4"/>
            </p:custDataLst>
          </p:nvPr>
        </p:nvSpPr>
        <p:spPr>
          <a:xfrm>
            <a:off x="4392295" y="2785745"/>
            <a:ext cx="504000" cy="50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2</a:t>
            </a:r>
            <a:endParaRPr lang="en-US" altLang="zh-CN" b="1"/>
          </a:p>
        </p:txBody>
      </p:sp>
      <p:sp>
        <p:nvSpPr>
          <p:cNvPr id="33" name="椭圆 32"/>
          <p:cNvSpPr/>
          <p:nvPr>
            <p:custDataLst>
              <p:tags r:id="rId5"/>
            </p:custDataLst>
          </p:nvPr>
        </p:nvSpPr>
        <p:spPr>
          <a:xfrm>
            <a:off x="5763260" y="1258570"/>
            <a:ext cx="720000" cy="72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2"/>
            </a:solidFill>
          </a:ln>
          <a:effectLst>
            <a:softEdge rad="3175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椭圆 33"/>
          <p:cNvSpPr/>
          <p:nvPr>
            <p:custDataLst>
              <p:tags r:id="rId6"/>
            </p:custDataLst>
          </p:nvPr>
        </p:nvSpPr>
        <p:spPr>
          <a:xfrm>
            <a:off x="5760000" y="2685985"/>
            <a:ext cx="720000" cy="72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2"/>
            </a:solidFill>
          </a:ln>
          <a:effectLst>
            <a:softEdge rad="3175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椭圆 34"/>
          <p:cNvSpPr/>
          <p:nvPr>
            <p:custDataLst>
              <p:tags r:id="rId7"/>
            </p:custDataLst>
          </p:nvPr>
        </p:nvSpPr>
        <p:spPr>
          <a:xfrm>
            <a:off x="5760000" y="4113465"/>
            <a:ext cx="720000" cy="72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2"/>
            </a:solidFill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  <a:softEdge rad="3175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6" name="直接箭头连接符 35"/>
          <p:cNvCxnSpPr>
            <a:stCxn id="25" idx="6"/>
            <a:endCxn id="33" idx="2"/>
          </p:cNvCxnSpPr>
          <p:nvPr>
            <p:custDataLst>
              <p:tags r:id="rId8"/>
            </p:custDataLst>
          </p:nvPr>
        </p:nvCxnSpPr>
        <p:spPr>
          <a:xfrm flipV="1">
            <a:off x="4320540" y="1618615"/>
            <a:ext cx="1442720" cy="248920"/>
          </a:xfrm>
          <a:prstGeom prst="straightConnector1">
            <a:avLst/>
          </a:prstGeom>
          <a:ln w="31750" cap="rnd">
            <a:solidFill>
              <a:schemeClr val="bg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7" idx="6"/>
            <a:endCxn id="34" idx="2"/>
          </p:cNvCxnSpPr>
          <p:nvPr>
            <p:custDataLst>
              <p:tags r:id="rId9"/>
            </p:custDataLst>
          </p:nvPr>
        </p:nvCxnSpPr>
        <p:spPr>
          <a:xfrm>
            <a:off x="4896485" y="3037840"/>
            <a:ext cx="863600" cy="8255"/>
          </a:xfrm>
          <a:prstGeom prst="straightConnector1">
            <a:avLst/>
          </a:prstGeom>
          <a:ln w="31750" cap="rnd">
            <a:solidFill>
              <a:schemeClr val="bg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26" idx="6"/>
            <a:endCxn id="35" idx="2"/>
          </p:cNvCxnSpPr>
          <p:nvPr>
            <p:custDataLst>
              <p:tags r:id="rId10"/>
            </p:custDataLst>
          </p:nvPr>
        </p:nvCxnSpPr>
        <p:spPr>
          <a:xfrm>
            <a:off x="4319905" y="4240530"/>
            <a:ext cx="1440180" cy="233045"/>
          </a:xfrm>
          <a:prstGeom prst="straightConnector1">
            <a:avLst/>
          </a:prstGeom>
          <a:ln w="31750" cap="rnd">
            <a:solidFill>
              <a:schemeClr val="bg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40" name="图形 3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05805" y="1276350"/>
            <a:ext cx="635000" cy="635000"/>
          </a:xfrm>
          <a:prstGeom prst="rect">
            <a:avLst/>
          </a:prstGeom>
          <a:effectLst/>
        </p:spPr>
      </p:pic>
      <p:pic>
        <p:nvPicPr>
          <p:cNvPr id="41" name="图形 34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796280" y="2758440"/>
            <a:ext cx="594360" cy="508000"/>
          </a:xfrm>
          <a:prstGeom prst="rect">
            <a:avLst/>
          </a:prstGeom>
          <a:effectLst/>
        </p:spPr>
      </p:pic>
      <p:pic>
        <p:nvPicPr>
          <p:cNvPr id="42" name="图形 35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809615" y="4135120"/>
            <a:ext cx="621665" cy="621665"/>
          </a:xfrm>
          <a:prstGeom prst="rect">
            <a:avLst/>
          </a:prstGeom>
          <a:effectLst/>
        </p:spPr>
      </p:pic>
      <p:sp>
        <p:nvSpPr>
          <p:cNvPr id="43" name="矩形 42"/>
          <p:cNvSpPr/>
          <p:nvPr>
            <p:custDataLst>
              <p:tags r:id="rId20"/>
            </p:custDataLst>
          </p:nvPr>
        </p:nvSpPr>
        <p:spPr>
          <a:xfrm>
            <a:off x="6120130" y="1264285"/>
            <a:ext cx="2893695" cy="3543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2014.9-2017.6 </a:t>
            </a:r>
            <a:endParaRPr lang="en-US" altLang="zh-CN" sz="16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>
            <p:custDataLst>
              <p:tags r:id="rId21"/>
            </p:custDataLst>
          </p:nvPr>
        </p:nvSpPr>
        <p:spPr>
          <a:xfrm>
            <a:off x="6120130" y="2679700"/>
            <a:ext cx="2893695" cy="372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2017.9-2021.6</a:t>
            </a:r>
            <a:endParaRPr lang="zh-CN" altLang="en-US" sz="16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>
            <p:custDataLst>
              <p:tags r:id="rId22"/>
            </p:custDataLst>
          </p:nvPr>
        </p:nvSpPr>
        <p:spPr>
          <a:xfrm>
            <a:off x="6120130" y="4114165"/>
            <a:ext cx="2893695" cy="35623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2021.9-2024.3</a:t>
            </a:r>
            <a:endParaRPr lang="zh-CN" altLang="en-US" sz="16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>
            <p:custDataLst>
              <p:tags r:id="rId23"/>
            </p:custDataLst>
          </p:nvPr>
        </p:nvSpPr>
        <p:spPr>
          <a:xfrm>
            <a:off x="5760085" y="1806575"/>
            <a:ext cx="5033010" cy="5003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         </a:t>
            </a:r>
            <a:r>
              <a:rPr lang="zh-CN" altLang="en-US" sz="1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高中，就读于江苏省运河中学</a:t>
            </a:r>
            <a:endParaRPr lang="zh-CN" altLang="en-US" sz="16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>
            <p:custDataLst>
              <p:tags r:id="rId24"/>
            </p:custDataLst>
          </p:nvPr>
        </p:nvSpPr>
        <p:spPr>
          <a:xfrm>
            <a:off x="6120130" y="3037840"/>
            <a:ext cx="4353560" cy="5003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         </a:t>
            </a:r>
            <a:r>
              <a:rPr lang="zh-CN" altLang="en-US" sz="1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本科，就读于嘉兴学院</a:t>
            </a:r>
            <a:endParaRPr lang="zh-CN" altLang="en-US" sz="16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>
            <p:custDataLst>
              <p:tags r:id="rId25"/>
            </p:custDataLst>
          </p:nvPr>
        </p:nvSpPr>
        <p:spPr>
          <a:xfrm>
            <a:off x="6123305" y="4473575"/>
            <a:ext cx="4295140" cy="5003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l"/>
            <a:r>
              <a:rPr lang="en-US" altLang="zh-CN" sz="1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zh-CN" altLang="en-US" sz="1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硕士，就读于南京航空航天大学</a:t>
            </a:r>
            <a:endParaRPr lang="zh-CN" altLang="en-US" sz="16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2151380" y="5410835"/>
            <a:ext cx="7191375" cy="58229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p>
            <a:pPr algn="ctr">
              <a:lnSpc>
                <a:spcPct val="150000"/>
              </a:lnSpc>
            </a:pPr>
            <a:r>
              <a:rPr lang="en-US" altLang="zh-CN" sz="20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20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0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日于研究总院入职！</a:t>
            </a:r>
            <a:endParaRPr lang="zh-CN" altLang="en-US" sz="20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  <p:bldP spid="47" grpId="0"/>
      <p:bldP spid="47" grpId="1"/>
      <p:bldP spid="48" grpId="0"/>
      <p:bldP spid="4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我的收获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" name="内容占位符 12"/>
          <p:cNvSpPr>
            <a:spLocks noGrp="1"/>
          </p:cNvSpPr>
          <p:nvPr>
            <p:ph idx="4294967295"/>
          </p:nvPr>
        </p:nvSpPr>
        <p:spPr>
          <a:xfrm>
            <a:off x="723900" y="1800225"/>
            <a:ext cx="2880000" cy="4320000"/>
          </a:xfrm>
        </p:spPr>
        <p:txBody>
          <a:bodyPr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b="1"/>
              <a:t>项目背景</a:t>
            </a:r>
            <a:r>
              <a:rPr lang="zh-CN" altLang="en-US" sz="1400"/>
              <a:t>：</a:t>
            </a:r>
            <a:r>
              <a:rPr lang="zh-CN" altLang="en-US" sz="1200"/>
              <a:t>矿产资源是社会经济发展的重要命脉，但开采一直以来面临着安全、效率、驾驶员短缺等方面的挑战。</a:t>
            </a:r>
            <a:endParaRPr lang="zh-CN" altLang="en-US" sz="14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b="1"/>
              <a:t>项目目标</a:t>
            </a:r>
            <a:r>
              <a:rPr lang="zh-CN" altLang="en-US" sz="1400"/>
              <a:t>：</a:t>
            </a:r>
            <a:r>
              <a:rPr lang="zh-CN" altLang="en-US" sz="1200"/>
              <a:t>徐工露天矿山无人化运输系统以商业化运营为目标，实现安全员下车常态化作业，综合效率与有人驾驶持平甚至超越，解决露天矿无人驾驶面临的安全、效率、可靠性等难题。</a:t>
            </a:r>
            <a:endParaRPr lang="zh-CN" altLang="en-US" sz="14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b="1"/>
              <a:t>日常业务</a:t>
            </a:r>
            <a:r>
              <a:rPr lang="zh-CN" altLang="en-US" sz="1400"/>
              <a:t>：</a:t>
            </a:r>
            <a:r>
              <a:rPr lang="zh-CN" altLang="en-US" sz="1200"/>
              <a:t>云端系统的开发为整个系统提供灵活且强大的云端支持。在有必要时，还将提高现场协助，解决现场问题。</a:t>
            </a:r>
            <a:endParaRPr lang="zh-CN" altLang="en-US" sz="1200"/>
          </a:p>
        </p:txBody>
      </p:sp>
      <p:sp>
        <p:nvSpPr>
          <p:cNvPr id="14" name="内容占位符 13"/>
          <p:cNvSpPr>
            <a:spLocks noGrp="1"/>
          </p:cNvSpPr>
          <p:nvPr>
            <p:ph idx="4294967295"/>
          </p:nvPr>
        </p:nvSpPr>
        <p:spPr>
          <a:xfrm>
            <a:off x="4319905" y="1800225"/>
            <a:ext cx="2880000" cy="4320000"/>
          </a:xfrm>
        </p:spPr>
        <p:txBody>
          <a:bodyPr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sz="1400" b="1"/>
              <a:t>Spring</a:t>
            </a:r>
            <a:r>
              <a:rPr lang="zh-CN" altLang="en-US" sz="1400" b="1"/>
              <a:t>生态系统</a:t>
            </a:r>
            <a:r>
              <a:rPr lang="zh-CN" altLang="en-US" sz="1600"/>
              <a:t>：</a:t>
            </a:r>
            <a:r>
              <a:rPr lang="zh-CN" altLang="en-US" sz="1200"/>
              <a:t>对</a:t>
            </a:r>
            <a:r>
              <a:rPr lang="en-US" altLang="zh-CN" sz="1200"/>
              <a:t>Spring Boot</a:t>
            </a:r>
            <a:r>
              <a:rPr lang="zh-CN" altLang="en-US" sz="1200"/>
              <a:t>和</a:t>
            </a:r>
            <a:r>
              <a:rPr lang="en-US" altLang="zh-CN" sz="1200"/>
              <a:t>Spring Cloud</a:t>
            </a:r>
            <a:r>
              <a:rPr lang="zh-CN" altLang="en-US" sz="1200"/>
              <a:t>等有了深入的了解，项目中依赖注入、配置管理等相关知识有了一定的掌握。</a:t>
            </a:r>
            <a:endParaRPr lang="zh-CN" altLang="en-US" sz="12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b="1"/>
              <a:t>数据存储</a:t>
            </a:r>
            <a:r>
              <a:rPr lang="zh-CN" altLang="en-US" sz="1600"/>
              <a:t>：</a:t>
            </a:r>
            <a:r>
              <a:rPr lang="zh-CN" altLang="en-US" sz="1200"/>
              <a:t>学习了</a:t>
            </a:r>
            <a:r>
              <a:rPr lang="en-US" altLang="zh-CN" sz="1200"/>
              <a:t>postgres</a:t>
            </a:r>
            <a:r>
              <a:rPr lang="zh-CN" altLang="en-US" sz="1200"/>
              <a:t>、</a:t>
            </a:r>
            <a:r>
              <a:rPr lang="en-US" altLang="zh-CN" sz="1200"/>
              <a:t>redis</a:t>
            </a:r>
            <a:r>
              <a:rPr lang="zh-CN" altLang="en-US" sz="1200"/>
              <a:t>和</a:t>
            </a:r>
            <a:r>
              <a:rPr lang="en-US" altLang="zh-CN" sz="1200"/>
              <a:t>ElasticSearch</a:t>
            </a:r>
            <a:r>
              <a:rPr lang="zh-CN" altLang="en-US" sz="1200"/>
              <a:t>等数据存储技术的使用，在</a:t>
            </a:r>
            <a:r>
              <a:rPr lang="en-US" altLang="zh-CN" sz="1200"/>
              <a:t>Java</a:t>
            </a:r>
            <a:r>
              <a:rPr lang="zh-CN" altLang="en-US" sz="1200"/>
              <a:t>中可以熟练地进性连接和操作。</a:t>
            </a:r>
            <a:endParaRPr lang="zh-CN" altLang="en-US" sz="16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b="1"/>
              <a:t>消息队列</a:t>
            </a:r>
            <a:r>
              <a:rPr lang="zh-CN" altLang="en-US" sz="1600"/>
              <a:t>：从</a:t>
            </a:r>
            <a:r>
              <a:rPr lang="zh-CN" altLang="en-US" sz="1200"/>
              <a:t>Kafka和Mqtt的搭建到使用。</a:t>
            </a:r>
            <a:endParaRPr lang="zh-CN" altLang="en-US" sz="12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b="1"/>
              <a:t>性能优化</a:t>
            </a:r>
            <a:r>
              <a:rPr lang="zh-CN" altLang="en-US" sz="1600"/>
              <a:t>：</a:t>
            </a:r>
            <a:r>
              <a:rPr lang="zh-CN" altLang="en-US" sz="1200"/>
              <a:t>学习并发编程，使用线程池管理线程，优化程序性能。</a:t>
            </a:r>
            <a:endParaRPr lang="zh-CN" altLang="en-US" sz="1200"/>
          </a:p>
        </p:txBody>
      </p:sp>
      <p:sp>
        <p:nvSpPr>
          <p:cNvPr id="15" name="内容占位符 14"/>
          <p:cNvSpPr>
            <a:spLocks noGrp="1"/>
          </p:cNvSpPr>
          <p:nvPr>
            <p:ph idx="4294967295"/>
          </p:nvPr>
        </p:nvSpPr>
        <p:spPr>
          <a:xfrm>
            <a:off x="7920355" y="1797685"/>
            <a:ext cx="2880000" cy="4320000"/>
          </a:xfrm>
        </p:spPr>
        <p:txBody>
          <a:bodyPr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b="1"/>
              <a:t>环境搭建</a:t>
            </a:r>
            <a:r>
              <a:rPr lang="zh-CN" altLang="en-US" sz="1400"/>
              <a:t>：</a:t>
            </a:r>
            <a:r>
              <a:rPr lang="zh-CN" altLang="en-US" sz="1200"/>
              <a:t>熟练使用</a:t>
            </a:r>
            <a:r>
              <a:rPr lang="en-US" altLang="zh-CN" sz="1200"/>
              <a:t>Linux</a:t>
            </a:r>
            <a:r>
              <a:rPr lang="zh-CN" altLang="en-US" sz="1200"/>
              <a:t>命令以及</a:t>
            </a:r>
            <a:r>
              <a:rPr lang="en-US" altLang="zh-CN" sz="1200"/>
              <a:t>docker</a:t>
            </a:r>
            <a:r>
              <a:rPr lang="zh-CN" altLang="en-US" sz="1200"/>
              <a:t>进行环境搭建，以及部署服务。</a:t>
            </a:r>
            <a:endParaRPr lang="zh-CN" altLang="en-US" sz="14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b="1"/>
              <a:t>部署工具</a:t>
            </a:r>
            <a:r>
              <a:rPr lang="zh-CN" altLang="en-US" sz="1400"/>
              <a:t>：</a:t>
            </a:r>
            <a:r>
              <a:rPr lang="zh-CN" altLang="en-US" sz="1200"/>
              <a:t>学会使用</a:t>
            </a:r>
            <a:r>
              <a:rPr lang="en-US" altLang="zh-CN" sz="1200"/>
              <a:t>shell</a:t>
            </a:r>
            <a:r>
              <a:rPr lang="zh-CN" altLang="en-US" sz="1200"/>
              <a:t>脚本、</a:t>
            </a:r>
            <a:r>
              <a:rPr lang="en-US" altLang="zh-CN" sz="1200"/>
              <a:t>ansible-playbook</a:t>
            </a:r>
            <a:r>
              <a:rPr lang="zh-CN" altLang="en-US" sz="1200"/>
              <a:t>脚本编写服务部署程序，对</a:t>
            </a:r>
            <a:r>
              <a:rPr lang="en-US" altLang="zh-CN" sz="1200"/>
              <a:t>Jenkins</a:t>
            </a:r>
            <a:r>
              <a:rPr lang="zh-CN" altLang="en-US" sz="1200"/>
              <a:t>发布程序也有一定的了解。</a:t>
            </a:r>
            <a:endParaRPr lang="zh-CN" altLang="en-US" sz="14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b="1"/>
              <a:t>监控与日志管理</a:t>
            </a:r>
            <a:r>
              <a:rPr lang="zh-CN" altLang="en-US" sz="1400"/>
              <a:t>：</a:t>
            </a:r>
            <a:r>
              <a:rPr lang="zh-CN" altLang="en-US" sz="1200"/>
              <a:t>监控应用性能和运行状况，使用日志分析与故障排除。</a:t>
            </a:r>
            <a:endParaRPr lang="zh-CN" altLang="en-US" sz="1200"/>
          </a:p>
        </p:txBody>
      </p:sp>
      <p:sp>
        <p:nvSpPr>
          <p:cNvPr id="7" name="标题 6"/>
          <p:cNvSpPr>
            <a:spLocks noGrp="1"/>
          </p:cNvSpPr>
          <p:nvPr>
            <p:ph type="title" idx="4294967295"/>
          </p:nvPr>
        </p:nvSpPr>
        <p:spPr>
          <a:xfrm>
            <a:off x="723900" y="360045"/>
            <a:ext cx="10434955" cy="520700"/>
          </a:xfrm>
        </p:spPr>
        <p:txBody>
          <a:bodyPr>
            <a:normAutofit fontScale="90000"/>
          </a:bodyPr>
          <a:p>
            <a:r>
              <a:rPr lang="zh-CN" altLang="en-US" sz="3335"/>
              <a:t>围绕</a:t>
            </a:r>
            <a:r>
              <a:rPr lang="zh-CN" altLang="en-US" sz="3335">
                <a:sym typeface="+mn-ea"/>
              </a:rPr>
              <a:t>露天矿山无人化运输</a:t>
            </a:r>
            <a:r>
              <a:rPr lang="zh-CN" altLang="en-US" sz="3335"/>
              <a:t>系统</a:t>
            </a:r>
            <a:endParaRPr lang="zh-CN" altLang="en-US" sz="3335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grpSp>
        <p:nvGrpSpPr>
          <p:cNvPr id="17" name="组合 16"/>
          <p:cNvGrpSpPr/>
          <p:nvPr>
            <p:custDataLst>
              <p:tags r:id="rId1"/>
            </p:custDataLst>
          </p:nvPr>
        </p:nvGrpSpPr>
        <p:grpSpPr>
          <a:xfrm rot="16200000">
            <a:off x="1889772" y="88638"/>
            <a:ext cx="540000" cy="2880000"/>
            <a:chOff x="1967563" y="1490979"/>
            <a:chExt cx="1296386" cy="4011042"/>
          </a:xfrm>
        </p:grpSpPr>
        <p:sp>
          <p:nvSpPr>
            <p:cNvPr id="19" name="矩形 18"/>
            <p:cNvSpPr/>
            <p:nvPr>
              <p:custDataLst>
                <p:tags r:id="rId2"/>
              </p:custDataLst>
            </p:nvPr>
          </p:nvSpPr>
          <p:spPr>
            <a:xfrm>
              <a:off x="1967563" y="1490979"/>
              <a:ext cx="1296386" cy="4011042"/>
            </a:xfrm>
            <a:prstGeom prst="rect">
              <a:avLst/>
            </a:prstGeom>
            <a:solidFill>
              <a:srgbClr val="F7C138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>
              <p:custDataLst>
                <p:tags r:id="rId3"/>
              </p:custDataLst>
            </p:nvPr>
          </p:nvSpPr>
          <p:spPr>
            <a:xfrm>
              <a:off x="1967563" y="2505379"/>
              <a:ext cx="1296386" cy="960680"/>
            </a:xfrm>
            <a:prstGeom prst="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3" name="TextBox 85"/>
          <p:cNvSpPr txBox="1"/>
          <p:nvPr>
            <p:custDataLst>
              <p:tags r:id="rId4"/>
            </p:custDataLst>
          </p:nvPr>
        </p:nvSpPr>
        <p:spPr>
          <a:xfrm>
            <a:off x="2160270" y="1257935"/>
            <a:ext cx="1440000" cy="5400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了解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6"/>
          <p:cNvSpPr txBox="1"/>
          <p:nvPr>
            <p:custDataLst>
              <p:tags r:id="rId5"/>
            </p:custDataLst>
          </p:nvPr>
        </p:nvSpPr>
        <p:spPr>
          <a:xfrm>
            <a:off x="1457960" y="1294130"/>
            <a:ext cx="680085" cy="50419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>
            <p:custDataLst>
              <p:tags r:id="rId6"/>
            </p:custDataLst>
          </p:nvPr>
        </p:nvGrpSpPr>
        <p:grpSpPr>
          <a:xfrm rot="16200000">
            <a:off x="5496890" y="123880"/>
            <a:ext cx="540000" cy="2880000"/>
            <a:chOff x="1967563" y="1490979"/>
            <a:chExt cx="1298021" cy="4011042"/>
          </a:xfrm>
        </p:grpSpPr>
        <p:sp>
          <p:nvSpPr>
            <p:cNvPr id="27" name="矩形 26"/>
            <p:cNvSpPr/>
            <p:nvPr>
              <p:custDataLst>
                <p:tags r:id="rId7"/>
              </p:custDataLst>
            </p:nvPr>
          </p:nvSpPr>
          <p:spPr>
            <a:xfrm>
              <a:off x="1967563" y="1490979"/>
              <a:ext cx="1296386" cy="40110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>
              <p:custDataLst>
                <p:tags r:id="rId8"/>
              </p:custDataLst>
            </p:nvPr>
          </p:nvSpPr>
          <p:spPr>
            <a:xfrm>
              <a:off x="1969198" y="2495530"/>
              <a:ext cx="1296386" cy="1016190"/>
            </a:xfrm>
            <a:prstGeom prst="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>
            <p:custDataLst>
              <p:tags r:id="rId9"/>
            </p:custDataLst>
          </p:nvPr>
        </p:nvGrpSpPr>
        <p:grpSpPr>
          <a:xfrm rot="16200000">
            <a:off x="9064320" y="88320"/>
            <a:ext cx="540000" cy="2880000"/>
            <a:chOff x="1967563" y="1490979"/>
            <a:chExt cx="1296386" cy="4011042"/>
          </a:xfrm>
        </p:grpSpPr>
        <p:sp>
          <p:nvSpPr>
            <p:cNvPr id="30" name="矩形 29"/>
            <p:cNvSpPr/>
            <p:nvPr>
              <p:custDataLst>
                <p:tags r:id="rId10"/>
              </p:custDataLst>
            </p:nvPr>
          </p:nvSpPr>
          <p:spPr>
            <a:xfrm>
              <a:off x="1967563" y="1490979"/>
              <a:ext cx="1296386" cy="4011042"/>
            </a:xfrm>
            <a:prstGeom prst="rect">
              <a:avLst/>
            </a:prstGeom>
            <a:solidFill>
              <a:srgbClr val="8F919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>
              <p:custDataLst>
                <p:tags r:id="rId11"/>
              </p:custDataLst>
            </p:nvPr>
          </p:nvSpPr>
          <p:spPr>
            <a:xfrm>
              <a:off x="1967563" y="2506274"/>
              <a:ext cx="1296386" cy="934716"/>
            </a:xfrm>
            <a:prstGeom prst="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2" name="文本框 26"/>
          <p:cNvSpPr txBox="1"/>
          <p:nvPr>
            <p:custDataLst>
              <p:tags r:id="rId12"/>
            </p:custDataLst>
          </p:nvPr>
        </p:nvSpPr>
        <p:spPr>
          <a:xfrm>
            <a:off x="5091430" y="1328420"/>
            <a:ext cx="686435" cy="50419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26"/>
          <p:cNvSpPr txBox="1"/>
          <p:nvPr>
            <p:custDataLst>
              <p:tags r:id="rId13"/>
            </p:custDataLst>
          </p:nvPr>
        </p:nvSpPr>
        <p:spPr>
          <a:xfrm>
            <a:off x="8623300" y="1294130"/>
            <a:ext cx="699770" cy="50419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85"/>
          <p:cNvSpPr txBox="1"/>
          <p:nvPr>
            <p:custDataLst>
              <p:tags r:id="rId14"/>
            </p:custDataLst>
          </p:nvPr>
        </p:nvSpPr>
        <p:spPr>
          <a:xfrm>
            <a:off x="5766435" y="1296670"/>
            <a:ext cx="1440180" cy="50355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技术栈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85"/>
          <p:cNvSpPr txBox="1"/>
          <p:nvPr>
            <p:custDataLst>
              <p:tags r:id="rId15"/>
            </p:custDataLst>
          </p:nvPr>
        </p:nvSpPr>
        <p:spPr>
          <a:xfrm>
            <a:off x="9288145" y="1258570"/>
            <a:ext cx="1474470" cy="50355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部署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5" name="组合 394"/>
          <p:cNvGrpSpPr/>
          <p:nvPr>
            <p:custDataLst>
              <p:tags r:id="rId16"/>
            </p:custDataLst>
          </p:nvPr>
        </p:nvGrpSpPr>
        <p:grpSpPr>
          <a:xfrm>
            <a:off x="933317" y="1351324"/>
            <a:ext cx="360000" cy="360000"/>
            <a:chOff x="881247" y="880789"/>
            <a:chExt cx="603662" cy="590713"/>
          </a:xfrm>
        </p:grpSpPr>
        <p:sp>
          <p:nvSpPr>
            <p:cNvPr id="207" name="任意形状 206"/>
            <p:cNvSpPr/>
            <p:nvPr>
              <p:custDataLst>
                <p:tags r:id="rId17"/>
              </p:custDataLst>
            </p:nvPr>
          </p:nvSpPr>
          <p:spPr>
            <a:xfrm>
              <a:off x="1035380" y="996266"/>
              <a:ext cx="1130" cy="205504"/>
            </a:xfrm>
            <a:custGeom>
              <a:avLst/>
              <a:gdLst>
                <a:gd name="connsiteX0" fmla="*/ 0 w 1130"/>
                <a:gd name="connsiteY0" fmla="*/ 0 h 205504"/>
                <a:gd name="connsiteX1" fmla="*/ 0 w 1130"/>
                <a:gd name="connsiteY1" fmla="*/ 205505 h 2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" h="205504">
                  <a:moveTo>
                    <a:pt x="0" y="0"/>
                  </a:moveTo>
                  <a:lnTo>
                    <a:pt x="0" y="205505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08" name="任意形状 207"/>
            <p:cNvSpPr/>
            <p:nvPr>
              <p:custDataLst>
                <p:tags r:id="rId18"/>
              </p:custDataLst>
            </p:nvPr>
          </p:nvSpPr>
          <p:spPr>
            <a:xfrm>
              <a:off x="1061060" y="1394436"/>
              <a:ext cx="115603" cy="1130"/>
            </a:xfrm>
            <a:custGeom>
              <a:avLst/>
              <a:gdLst>
                <a:gd name="connsiteX0" fmla="*/ 115603 w 115603"/>
                <a:gd name="connsiteY0" fmla="*/ 0 h 1130"/>
                <a:gd name="connsiteX1" fmla="*/ 0 w 115603"/>
                <a:gd name="connsiteY1" fmla="*/ 0 h 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5603" h="1130">
                  <a:moveTo>
                    <a:pt x="115603" y="0"/>
                  </a:moveTo>
                  <a:lnTo>
                    <a:pt x="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09" name="任意形状 208"/>
            <p:cNvSpPr/>
            <p:nvPr>
              <p:custDataLst>
                <p:tags r:id="rId19"/>
              </p:custDataLst>
            </p:nvPr>
          </p:nvSpPr>
          <p:spPr>
            <a:xfrm>
              <a:off x="919777" y="1201771"/>
              <a:ext cx="333936" cy="141283"/>
            </a:xfrm>
            <a:custGeom>
              <a:avLst/>
              <a:gdLst>
                <a:gd name="connsiteX0" fmla="*/ 0 w 333936"/>
                <a:gd name="connsiteY0" fmla="*/ 102752 h 141283"/>
                <a:gd name="connsiteX1" fmla="*/ 0 w 333936"/>
                <a:gd name="connsiteY1" fmla="*/ 38531 h 141283"/>
                <a:gd name="connsiteX2" fmla="*/ 38531 w 333936"/>
                <a:gd name="connsiteY2" fmla="*/ 0 h 141283"/>
                <a:gd name="connsiteX3" fmla="*/ 147703 w 333936"/>
                <a:gd name="connsiteY3" fmla="*/ 0 h 141283"/>
                <a:gd name="connsiteX4" fmla="*/ 168251 w 333936"/>
                <a:gd name="connsiteY4" fmla="*/ 10274 h 141283"/>
                <a:gd name="connsiteX5" fmla="*/ 199073 w 333936"/>
                <a:gd name="connsiteY5" fmla="*/ 51370 h 141283"/>
                <a:gd name="connsiteX6" fmla="*/ 333937 w 333936"/>
                <a:gd name="connsiteY6" fmla="*/ 51370 h 141283"/>
                <a:gd name="connsiteX7" fmla="*/ 333937 w 333936"/>
                <a:gd name="connsiteY7" fmla="*/ 141283 h 14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36" h="141283">
                  <a:moveTo>
                    <a:pt x="0" y="102752"/>
                  </a:moveTo>
                  <a:lnTo>
                    <a:pt x="0" y="38531"/>
                  </a:lnTo>
                  <a:lnTo>
                    <a:pt x="38531" y="0"/>
                  </a:lnTo>
                  <a:lnTo>
                    <a:pt x="147703" y="0"/>
                  </a:lnTo>
                  <a:cubicBezTo>
                    <a:pt x="155784" y="0"/>
                    <a:pt x="163402" y="3809"/>
                    <a:pt x="168251" y="10274"/>
                  </a:cubicBezTo>
                  <a:lnTo>
                    <a:pt x="199073" y="51370"/>
                  </a:lnTo>
                  <a:lnTo>
                    <a:pt x="333937" y="51370"/>
                  </a:lnTo>
                  <a:lnTo>
                    <a:pt x="333937" y="141283"/>
                  </a:lnTo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0" name="任意形状 209"/>
            <p:cNvSpPr/>
            <p:nvPr>
              <p:custDataLst>
                <p:tags r:id="rId20"/>
              </p:custDataLst>
            </p:nvPr>
          </p:nvSpPr>
          <p:spPr>
            <a:xfrm>
              <a:off x="958319" y="996278"/>
              <a:ext cx="252207" cy="256875"/>
            </a:xfrm>
            <a:custGeom>
              <a:avLst/>
              <a:gdLst>
                <a:gd name="connsiteX0" fmla="*/ 252207 w 252207"/>
                <a:gd name="connsiteY0" fmla="*/ 256875 h 256875"/>
                <a:gd name="connsiteX1" fmla="*/ 205505 w 252207"/>
                <a:gd name="connsiteY1" fmla="*/ 0 h 256875"/>
                <a:gd name="connsiteX2" fmla="*/ 48364 w 252207"/>
                <a:gd name="connsiteY2" fmla="*/ 0 h 256875"/>
                <a:gd name="connsiteX3" fmla="*/ 22877 w 252207"/>
                <a:gd name="connsiteY3" fmla="*/ 22504 h 256875"/>
                <a:gd name="connsiteX4" fmla="*/ 0 w 252207"/>
                <a:gd name="connsiteY4" fmla="*/ 205505 h 25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207" h="256875">
                  <a:moveTo>
                    <a:pt x="252207" y="256875"/>
                  </a:moveTo>
                  <a:lnTo>
                    <a:pt x="205505" y="0"/>
                  </a:lnTo>
                  <a:lnTo>
                    <a:pt x="48364" y="0"/>
                  </a:lnTo>
                  <a:cubicBezTo>
                    <a:pt x="35411" y="0"/>
                    <a:pt x="24482" y="9652"/>
                    <a:pt x="22877" y="22504"/>
                  </a:cubicBezTo>
                  <a:lnTo>
                    <a:pt x="0" y="205505"/>
                  </a:lnTo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1" name="任意形状 210"/>
            <p:cNvSpPr/>
            <p:nvPr>
              <p:custDataLst>
                <p:tags r:id="rId21"/>
              </p:custDataLst>
            </p:nvPr>
          </p:nvSpPr>
          <p:spPr>
            <a:xfrm>
              <a:off x="1255579" y="1149575"/>
              <a:ext cx="32088" cy="25408"/>
            </a:xfrm>
            <a:custGeom>
              <a:avLst/>
              <a:gdLst>
                <a:gd name="connsiteX0" fmla="*/ 0 w 32088"/>
                <a:gd name="connsiteY0" fmla="*/ 0 h 25408"/>
                <a:gd name="connsiteX1" fmla="*/ 32088 w 32088"/>
                <a:gd name="connsiteY1" fmla="*/ 25408 h 25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088" h="25408">
                  <a:moveTo>
                    <a:pt x="0" y="0"/>
                  </a:moveTo>
                  <a:lnTo>
                    <a:pt x="32088" y="25408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2" name="任意形状 211"/>
            <p:cNvSpPr/>
            <p:nvPr>
              <p:custDataLst>
                <p:tags r:id="rId22"/>
              </p:custDataLst>
            </p:nvPr>
          </p:nvSpPr>
          <p:spPr>
            <a:xfrm>
              <a:off x="1287655" y="1124710"/>
              <a:ext cx="158722" cy="114722"/>
            </a:xfrm>
            <a:custGeom>
              <a:avLst/>
              <a:gdLst>
                <a:gd name="connsiteX0" fmla="*/ 158723 w 158722"/>
                <a:gd name="connsiteY0" fmla="*/ 0 h 114722"/>
                <a:gd name="connsiteX1" fmla="*/ 141317 w 158722"/>
                <a:gd name="connsiteY1" fmla="*/ 72879 h 114722"/>
                <a:gd name="connsiteX2" fmla="*/ 104968 w 158722"/>
                <a:gd name="connsiteY2" fmla="*/ 112382 h 114722"/>
                <a:gd name="connsiteX3" fmla="*/ 53631 w 158722"/>
                <a:gd name="connsiteY3" fmla="*/ 100492 h 114722"/>
                <a:gd name="connsiteX4" fmla="*/ 0 w 158722"/>
                <a:gd name="connsiteY4" fmla="*/ 50274 h 114722"/>
                <a:gd name="connsiteX5" fmla="*/ 158712 w 158722"/>
                <a:gd name="connsiteY5" fmla="*/ 0 h 11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722" h="114722">
                  <a:moveTo>
                    <a:pt x="158723" y="0"/>
                  </a:moveTo>
                  <a:lnTo>
                    <a:pt x="141317" y="72879"/>
                  </a:lnTo>
                  <a:cubicBezTo>
                    <a:pt x="136717" y="92636"/>
                    <a:pt x="121944" y="107217"/>
                    <a:pt x="104968" y="112382"/>
                  </a:cubicBezTo>
                  <a:cubicBezTo>
                    <a:pt x="87957" y="117559"/>
                    <a:pt x="68460" y="114383"/>
                    <a:pt x="53631" y="100492"/>
                  </a:cubicBezTo>
                  <a:lnTo>
                    <a:pt x="0" y="50274"/>
                  </a:lnTo>
                  <a:lnTo>
                    <a:pt x="158712" y="0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3" name="任意形状 212"/>
            <p:cNvSpPr/>
            <p:nvPr>
              <p:custDataLst>
                <p:tags r:id="rId23"/>
              </p:custDataLst>
            </p:nvPr>
          </p:nvSpPr>
          <p:spPr>
            <a:xfrm>
              <a:off x="1386282" y="955170"/>
              <a:ext cx="29601" cy="179203"/>
            </a:xfrm>
            <a:custGeom>
              <a:avLst/>
              <a:gdLst>
                <a:gd name="connsiteX0" fmla="*/ 29602 w 29601"/>
                <a:gd name="connsiteY0" fmla="*/ 179203 h 179203"/>
                <a:gd name="connsiteX1" fmla="*/ 0 w 29601"/>
                <a:gd name="connsiteY1" fmla="*/ 0 h 17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601" h="179203">
                  <a:moveTo>
                    <a:pt x="29602" y="179203"/>
                  </a:moveTo>
                  <a:lnTo>
                    <a:pt x="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4" name="任意形状 213"/>
            <p:cNvSpPr/>
            <p:nvPr>
              <p:custDataLst>
                <p:tags r:id="rId24"/>
              </p:custDataLst>
            </p:nvPr>
          </p:nvSpPr>
          <p:spPr>
            <a:xfrm>
              <a:off x="1433493" y="905144"/>
              <a:ext cx="12885" cy="219565"/>
            </a:xfrm>
            <a:custGeom>
              <a:avLst/>
              <a:gdLst>
                <a:gd name="connsiteX0" fmla="*/ 0 w 12885"/>
                <a:gd name="connsiteY0" fmla="*/ 0 h 219565"/>
                <a:gd name="connsiteX1" fmla="*/ 12885 w 12885"/>
                <a:gd name="connsiteY1" fmla="*/ 219565 h 21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85" h="219565">
                  <a:moveTo>
                    <a:pt x="0" y="0"/>
                  </a:moveTo>
                  <a:lnTo>
                    <a:pt x="12885" y="219565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5" name="任意形状 214"/>
            <p:cNvSpPr/>
            <p:nvPr>
              <p:custDataLst>
                <p:tags r:id="rId25"/>
              </p:custDataLst>
            </p:nvPr>
          </p:nvSpPr>
          <p:spPr>
            <a:xfrm>
              <a:off x="1168401" y="880789"/>
              <a:ext cx="265135" cy="228266"/>
            </a:xfrm>
            <a:custGeom>
              <a:avLst/>
              <a:gdLst>
                <a:gd name="connsiteX0" fmla="*/ 15925 w 265135"/>
                <a:gd name="connsiteY0" fmla="*/ 228267 h 228266"/>
                <a:gd name="connsiteX1" fmla="*/ 253903 w 265135"/>
                <a:gd name="connsiteY1" fmla="*/ 46927 h 228266"/>
                <a:gd name="connsiteX2" fmla="*/ 260673 w 265135"/>
                <a:gd name="connsiteY2" fmla="*/ 11233 h 228266"/>
                <a:gd name="connsiteX3" fmla="*/ 224979 w 265135"/>
                <a:gd name="connsiteY3" fmla="*/ 4463 h 228266"/>
                <a:gd name="connsiteX4" fmla="*/ 0 w 265135"/>
                <a:gd name="connsiteY4" fmla="*/ 140705 h 228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35" h="228266">
                  <a:moveTo>
                    <a:pt x="15925" y="228267"/>
                  </a:moveTo>
                  <a:lnTo>
                    <a:pt x="253903" y="46927"/>
                  </a:lnTo>
                  <a:cubicBezTo>
                    <a:pt x="265635" y="38947"/>
                    <a:pt x="268664" y="22966"/>
                    <a:pt x="260673" y="11233"/>
                  </a:cubicBezTo>
                  <a:cubicBezTo>
                    <a:pt x="252693" y="-499"/>
                    <a:pt x="236711" y="-3528"/>
                    <a:pt x="224979" y="4463"/>
                  </a:cubicBezTo>
                  <a:lnTo>
                    <a:pt x="0" y="140705"/>
                  </a:lnTo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6" name="任意形状 215"/>
            <p:cNvSpPr/>
            <p:nvPr>
              <p:custDataLst>
                <p:tags r:id="rId26"/>
              </p:custDataLst>
            </p:nvPr>
          </p:nvSpPr>
          <p:spPr>
            <a:xfrm>
              <a:off x="1176663" y="1343054"/>
              <a:ext cx="128443" cy="128443"/>
            </a:xfrm>
            <a:custGeom>
              <a:avLst/>
              <a:gdLst>
                <a:gd name="connsiteX0" fmla="*/ 128443 w 128443"/>
                <a:gd name="connsiteY0" fmla="*/ 64222 h 128443"/>
                <a:gd name="connsiteX1" fmla="*/ 64222 w 128443"/>
                <a:gd name="connsiteY1" fmla="*/ 128443 h 128443"/>
                <a:gd name="connsiteX2" fmla="*/ 0 w 128443"/>
                <a:gd name="connsiteY2" fmla="*/ 64222 h 128443"/>
                <a:gd name="connsiteX3" fmla="*/ 64222 w 128443"/>
                <a:gd name="connsiteY3" fmla="*/ 0 h 128443"/>
                <a:gd name="connsiteX4" fmla="*/ 128443 w 128443"/>
                <a:gd name="connsiteY4" fmla="*/ 64222 h 128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43" h="128443">
                  <a:moveTo>
                    <a:pt x="128443" y="64222"/>
                  </a:moveTo>
                  <a:cubicBezTo>
                    <a:pt x="128443" y="99690"/>
                    <a:pt x="99690" y="128443"/>
                    <a:pt x="64222" y="128443"/>
                  </a:cubicBezTo>
                  <a:cubicBezTo>
                    <a:pt x="28753" y="128443"/>
                    <a:pt x="0" y="99690"/>
                    <a:pt x="0" y="64222"/>
                  </a:cubicBezTo>
                  <a:cubicBezTo>
                    <a:pt x="0" y="28753"/>
                    <a:pt x="28753" y="0"/>
                    <a:pt x="64222" y="0"/>
                  </a:cubicBezTo>
                  <a:cubicBezTo>
                    <a:pt x="99690" y="0"/>
                    <a:pt x="128443" y="28753"/>
                    <a:pt x="128443" y="64222"/>
                  </a:cubicBez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7" name="任意形状 216"/>
            <p:cNvSpPr/>
            <p:nvPr>
              <p:custDataLst>
                <p:tags r:id="rId27"/>
              </p:custDataLst>
            </p:nvPr>
          </p:nvSpPr>
          <p:spPr>
            <a:xfrm rot="18900000">
              <a:off x="881247" y="1291677"/>
              <a:ext cx="179825" cy="179825"/>
            </a:xfrm>
            <a:custGeom>
              <a:avLst/>
              <a:gdLst>
                <a:gd name="connsiteX0" fmla="*/ 179825 w 179825"/>
                <a:gd name="connsiteY0" fmla="*/ 89913 h 179825"/>
                <a:gd name="connsiteX1" fmla="*/ 89913 w 179825"/>
                <a:gd name="connsiteY1" fmla="*/ 179825 h 179825"/>
                <a:gd name="connsiteX2" fmla="*/ 0 w 179825"/>
                <a:gd name="connsiteY2" fmla="*/ 89913 h 179825"/>
                <a:gd name="connsiteX3" fmla="*/ 89913 w 179825"/>
                <a:gd name="connsiteY3" fmla="*/ 0 h 179825"/>
                <a:gd name="connsiteX4" fmla="*/ 179825 w 179825"/>
                <a:gd name="connsiteY4" fmla="*/ 89913 h 17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825" h="179825">
                  <a:moveTo>
                    <a:pt x="179825" y="89913"/>
                  </a:moveTo>
                  <a:cubicBezTo>
                    <a:pt x="179825" y="139570"/>
                    <a:pt x="139570" y="179825"/>
                    <a:pt x="89913" y="179825"/>
                  </a:cubicBezTo>
                  <a:cubicBezTo>
                    <a:pt x="40255" y="179825"/>
                    <a:pt x="0" y="139570"/>
                    <a:pt x="0" y="89913"/>
                  </a:cubicBezTo>
                  <a:cubicBezTo>
                    <a:pt x="0" y="40255"/>
                    <a:pt x="40255" y="0"/>
                    <a:pt x="89913" y="0"/>
                  </a:cubicBezTo>
                  <a:cubicBezTo>
                    <a:pt x="139570" y="0"/>
                    <a:pt x="179825" y="40255"/>
                    <a:pt x="179825" y="89913"/>
                  </a:cubicBez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8" name="任意形状 217"/>
            <p:cNvSpPr/>
            <p:nvPr>
              <p:custDataLst>
                <p:tags r:id="rId28"/>
              </p:custDataLst>
            </p:nvPr>
          </p:nvSpPr>
          <p:spPr>
            <a:xfrm rot="16996800">
              <a:off x="939049" y="1349452"/>
              <a:ext cx="64221" cy="64221"/>
            </a:xfrm>
            <a:custGeom>
              <a:avLst/>
              <a:gdLst>
                <a:gd name="connsiteX0" fmla="*/ 64222 w 64221"/>
                <a:gd name="connsiteY0" fmla="*/ 32111 h 64221"/>
                <a:gd name="connsiteX1" fmla="*/ 32111 w 64221"/>
                <a:gd name="connsiteY1" fmla="*/ 64222 h 64221"/>
                <a:gd name="connsiteX2" fmla="*/ 0 w 64221"/>
                <a:gd name="connsiteY2" fmla="*/ 32111 h 64221"/>
                <a:gd name="connsiteX3" fmla="*/ 32111 w 64221"/>
                <a:gd name="connsiteY3" fmla="*/ 0 h 64221"/>
                <a:gd name="connsiteX4" fmla="*/ 64222 w 64221"/>
                <a:gd name="connsiteY4" fmla="*/ 32111 h 6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221" h="64221">
                  <a:moveTo>
                    <a:pt x="64222" y="32111"/>
                  </a:moveTo>
                  <a:cubicBezTo>
                    <a:pt x="64222" y="49845"/>
                    <a:pt x="49845" y="64222"/>
                    <a:pt x="32111" y="64222"/>
                  </a:cubicBezTo>
                  <a:cubicBezTo>
                    <a:pt x="14376" y="64222"/>
                    <a:pt x="0" y="49845"/>
                    <a:pt x="0" y="32111"/>
                  </a:cubicBezTo>
                  <a:cubicBezTo>
                    <a:pt x="0" y="14376"/>
                    <a:pt x="14376" y="0"/>
                    <a:pt x="32111" y="0"/>
                  </a:cubicBezTo>
                  <a:cubicBezTo>
                    <a:pt x="49845" y="0"/>
                    <a:pt x="64222" y="14376"/>
                    <a:pt x="64222" y="32111"/>
                  </a:cubicBez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19" name="任意形状 218"/>
            <p:cNvSpPr/>
            <p:nvPr>
              <p:custDataLst>
                <p:tags r:id="rId29"/>
              </p:custDataLst>
            </p:nvPr>
          </p:nvSpPr>
          <p:spPr>
            <a:xfrm>
              <a:off x="1349110" y="1291684"/>
              <a:ext cx="135799" cy="128431"/>
            </a:xfrm>
            <a:custGeom>
              <a:avLst/>
              <a:gdLst>
                <a:gd name="connsiteX0" fmla="*/ 135799 w 135799"/>
                <a:gd name="connsiteY0" fmla="*/ 128432 h 128431"/>
                <a:gd name="connsiteX1" fmla="*/ 117455 w 135799"/>
                <a:gd name="connsiteY1" fmla="*/ 128432 h 128431"/>
                <a:gd name="connsiteX2" fmla="*/ 20863 w 135799"/>
                <a:gd name="connsiteY2" fmla="*/ 104278 h 128431"/>
                <a:gd name="connsiteX3" fmla="*/ 9131 w 135799"/>
                <a:gd name="connsiteY3" fmla="*/ 57124 h 128431"/>
                <a:gd name="connsiteX4" fmla="*/ 62423 w 135799"/>
                <a:gd name="connsiteY4" fmla="*/ 9166 h 128431"/>
                <a:gd name="connsiteX5" fmla="*/ 80767 w 135799"/>
                <a:gd name="connsiteY5" fmla="*/ 0 h 12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99" h="128431">
                  <a:moveTo>
                    <a:pt x="135799" y="128432"/>
                  </a:moveTo>
                  <a:lnTo>
                    <a:pt x="117455" y="128432"/>
                  </a:lnTo>
                  <a:lnTo>
                    <a:pt x="20863" y="104278"/>
                  </a:lnTo>
                  <a:cubicBezTo>
                    <a:pt x="-522" y="98932"/>
                    <a:pt x="-7258" y="71862"/>
                    <a:pt x="9131" y="57124"/>
                  </a:cubicBezTo>
                  <a:lnTo>
                    <a:pt x="62423" y="9166"/>
                  </a:lnTo>
                  <a:lnTo>
                    <a:pt x="80767" y="0"/>
                  </a:lnTo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20" name="任意形状 219"/>
            <p:cNvSpPr/>
            <p:nvPr>
              <p:custDataLst>
                <p:tags r:id="rId30"/>
              </p:custDataLst>
            </p:nvPr>
          </p:nvSpPr>
          <p:spPr>
            <a:xfrm>
              <a:off x="1411521" y="1300850"/>
              <a:ext cx="55043" cy="119265"/>
            </a:xfrm>
            <a:custGeom>
              <a:avLst/>
              <a:gdLst>
                <a:gd name="connsiteX0" fmla="*/ 0 w 55043"/>
                <a:gd name="connsiteY0" fmla="*/ 0 h 119265"/>
                <a:gd name="connsiteX1" fmla="*/ 55044 w 55043"/>
                <a:gd name="connsiteY1" fmla="*/ 119265 h 11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043" h="119265">
                  <a:moveTo>
                    <a:pt x="0" y="0"/>
                  </a:moveTo>
                  <a:lnTo>
                    <a:pt x="55044" y="119265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21" name="任意形状 220"/>
            <p:cNvSpPr/>
            <p:nvPr>
              <p:custDataLst>
                <p:tags r:id="rId31"/>
              </p:custDataLst>
            </p:nvPr>
          </p:nvSpPr>
          <p:spPr>
            <a:xfrm>
              <a:off x="1231798" y="1398188"/>
              <a:ext cx="18163" cy="18163"/>
            </a:xfrm>
            <a:custGeom>
              <a:avLst/>
              <a:gdLst>
                <a:gd name="connsiteX0" fmla="*/ 0 w 18163"/>
                <a:gd name="connsiteY0" fmla="*/ 18163 h 18163"/>
                <a:gd name="connsiteX1" fmla="*/ 18163 w 18163"/>
                <a:gd name="connsiteY1" fmla="*/ 0 h 1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163" h="18163">
                  <a:moveTo>
                    <a:pt x="0" y="18163"/>
                  </a:moveTo>
                  <a:lnTo>
                    <a:pt x="18163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222" name="任意形状 221"/>
            <p:cNvSpPr/>
            <p:nvPr>
              <p:custDataLst>
                <p:tags r:id="rId32"/>
              </p:custDataLst>
            </p:nvPr>
          </p:nvSpPr>
          <p:spPr>
            <a:xfrm>
              <a:off x="1253725" y="1253153"/>
              <a:ext cx="95382" cy="107329"/>
            </a:xfrm>
            <a:custGeom>
              <a:avLst/>
              <a:gdLst>
                <a:gd name="connsiteX0" fmla="*/ 0 w 95382"/>
                <a:gd name="connsiteY0" fmla="*/ 0 h 107329"/>
                <a:gd name="connsiteX1" fmla="*/ 95383 w 95382"/>
                <a:gd name="connsiteY1" fmla="*/ 107330 h 10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382" h="107329">
                  <a:moveTo>
                    <a:pt x="0" y="0"/>
                  </a:moveTo>
                  <a:lnTo>
                    <a:pt x="95383" y="10733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</p:grpSp>
      <p:grpSp>
        <p:nvGrpSpPr>
          <p:cNvPr id="396" name="组合 395"/>
          <p:cNvGrpSpPr/>
          <p:nvPr>
            <p:custDataLst>
              <p:tags r:id="rId33"/>
            </p:custDataLst>
          </p:nvPr>
        </p:nvGrpSpPr>
        <p:grpSpPr>
          <a:xfrm>
            <a:off x="4527826" y="1353977"/>
            <a:ext cx="360000" cy="360000"/>
            <a:chOff x="1870986" y="880902"/>
            <a:chExt cx="590811" cy="590708"/>
          </a:xfrm>
        </p:grpSpPr>
        <p:sp>
          <p:nvSpPr>
            <p:cNvPr id="225" name="任意形状 224"/>
            <p:cNvSpPr/>
            <p:nvPr>
              <p:custDataLst>
                <p:tags r:id="rId34"/>
              </p:custDataLst>
            </p:nvPr>
          </p:nvSpPr>
          <p:spPr>
            <a:xfrm>
              <a:off x="2298587" y="1411152"/>
              <a:ext cx="18163" cy="18163"/>
            </a:xfrm>
            <a:custGeom>
              <a:avLst/>
              <a:gdLst>
                <a:gd name="connsiteX0" fmla="*/ 0 w 18163"/>
                <a:gd name="connsiteY0" fmla="*/ 18163 h 18163"/>
                <a:gd name="connsiteX1" fmla="*/ 18163 w 18163"/>
                <a:gd name="connsiteY1" fmla="*/ 0 h 1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163" h="18163">
                  <a:moveTo>
                    <a:pt x="0" y="18163"/>
                  </a:moveTo>
                  <a:lnTo>
                    <a:pt x="18163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6" name="任意形状 225"/>
            <p:cNvSpPr/>
            <p:nvPr>
              <p:custDataLst>
                <p:tags r:id="rId35"/>
              </p:custDataLst>
            </p:nvPr>
          </p:nvSpPr>
          <p:spPr>
            <a:xfrm>
              <a:off x="1913269" y="1411152"/>
              <a:ext cx="18174" cy="18163"/>
            </a:xfrm>
            <a:custGeom>
              <a:avLst/>
              <a:gdLst>
                <a:gd name="connsiteX0" fmla="*/ 0 w 18174"/>
                <a:gd name="connsiteY0" fmla="*/ 18163 h 18163"/>
                <a:gd name="connsiteX1" fmla="*/ 18175 w 18174"/>
                <a:gd name="connsiteY1" fmla="*/ 0 h 1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174" h="18163">
                  <a:moveTo>
                    <a:pt x="0" y="18163"/>
                  </a:moveTo>
                  <a:lnTo>
                    <a:pt x="18175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7" name="任意形状 226"/>
            <p:cNvSpPr/>
            <p:nvPr>
              <p:custDataLst>
                <p:tags r:id="rId36"/>
              </p:custDataLst>
            </p:nvPr>
          </p:nvSpPr>
          <p:spPr>
            <a:xfrm>
              <a:off x="1990342" y="1411152"/>
              <a:ext cx="18163" cy="18163"/>
            </a:xfrm>
            <a:custGeom>
              <a:avLst/>
              <a:gdLst>
                <a:gd name="connsiteX0" fmla="*/ 0 w 18163"/>
                <a:gd name="connsiteY0" fmla="*/ 18163 h 18163"/>
                <a:gd name="connsiteX1" fmla="*/ 18163 w 18163"/>
                <a:gd name="connsiteY1" fmla="*/ 0 h 1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163" h="18163">
                  <a:moveTo>
                    <a:pt x="0" y="18163"/>
                  </a:moveTo>
                  <a:lnTo>
                    <a:pt x="18163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8" name="任意形状 227"/>
            <p:cNvSpPr/>
            <p:nvPr>
              <p:custDataLst>
                <p:tags r:id="rId37"/>
              </p:custDataLst>
            </p:nvPr>
          </p:nvSpPr>
          <p:spPr>
            <a:xfrm>
              <a:off x="2067403" y="1411152"/>
              <a:ext cx="18163" cy="18163"/>
            </a:xfrm>
            <a:custGeom>
              <a:avLst/>
              <a:gdLst>
                <a:gd name="connsiteX0" fmla="*/ 0 w 18163"/>
                <a:gd name="connsiteY0" fmla="*/ 18163 h 18163"/>
                <a:gd name="connsiteX1" fmla="*/ 18163 w 18163"/>
                <a:gd name="connsiteY1" fmla="*/ 0 h 1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163" h="18163">
                  <a:moveTo>
                    <a:pt x="0" y="18163"/>
                  </a:moveTo>
                  <a:lnTo>
                    <a:pt x="18163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9" name="任意形状 228"/>
            <p:cNvSpPr/>
            <p:nvPr>
              <p:custDataLst>
                <p:tags r:id="rId38"/>
              </p:custDataLst>
            </p:nvPr>
          </p:nvSpPr>
          <p:spPr>
            <a:xfrm>
              <a:off x="2144464" y="1411152"/>
              <a:ext cx="18163" cy="18163"/>
            </a:xfrm>
            <a:custGeom>
              <a:avLst/>
              <a:gdLst>
                <a:gd name="connsiteX0" fmla="*/ 0 w 18163"/>
                <a:gd name="connsiteY0" fmla="*/ 18163 h 18163"/>
                <a:gd name="connsiteX1" fmla="*/ 18163 w 18163"/>
                <a:gd name="connsiteY1" fmla="*/ 0 h 1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163" h="18163">
                  <a:moveTo>
                    <a:pt x="0" y="18163"/>
                  </a:moveTo>
                  <a:lnTo>
                    <a:pt x="18163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0" name="任意形状 229"/>
            <p:cNvSpPr/>
            <p:nvPr>
              <p:custDataLst>
                <p:tags r:id="rId39"/>
              </p:custDataLst>
            </p:nvPr>
          </p:nvSpPr>
          <p:spPr>
            <a:xfrm>
              <a:off x="2221526" y="1411152"/>
              <a:ext cx="18163" cy="18163"/>
            </a:xfrm>
            <a:custGeom>
              <a:avLst/>
              <a:gdLst>
                <a:gd name="connsiteX0" fmla="*/ 0 w 18163"/>
                <a:gd name="connsiteY0" fmla="*/ 18163 h 18163"/>
                <a:gd name="connsiteX1" fmla="*/ 18163 w 18163"/>
                <a:gd name="connsiteY1" fmla="*/ 0 h 1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163" h="18163">
                  <a:moveTo>
                    <a:pt x="0" y="18163"/>
                  </a:moveTo>
                  <a:lnTo>
                    <a:pt x="18163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1" name="任意形状 230"/>
            <p:cNvSpPr/>
            <p:nvPr>
              <p:custDataLst>
                <p:tags r:id="rId40"/>
              </p:custDataLst>
            </p:nvPr>
          </p:nvSpPr>
          <p:spPr>
            <a:xfrm>
              <a:off x="1870986" y="1368869"/>
              <a:ext cx="488059" cy="102741"/>
            </a:xfrm>
            <a:custGeom>
              <a:avLst/>
              <a:gdLst>
                <a:gd name="connsiteX0" fmla="*/ 51371 w 488059"/>
                <a:gd name="connsiteY0" fmla="*/ 102741 h 102741"/>
                <a:gd name="connsiteX1" fmla="*/ 0 w 488059"/>
                <a:gd name="connsiteY1" fmla="*/ 51371 h 102741"/>
                <a:gd name="connsiteX2" fmla="*/ 51371 w 488059"/>
                <a:gd name="connsiteY2" fmla="*/ 0 h 102741"/>
                <a:gd name="connsiteX3" fmla="*/ 436689 w 488059"/>
                <a:gd name="connsiteY3" fmla="*/ 0 h 102741"/>
                <a:gd name="connsiteX4" fmla="*/ 488059 w 488059"/>
                <a:gd name="connsiteY4" fmla="*/ 51371 h 102741"/>
                <a:gd name="connsiteX5" fmla="*/ 436689 w 488059"/>
                <a:gd name="connsiteY5" fmla="*/ 102741 h 102741"/>
                <a:gd name="connsiteX6" fmla="*/ 51371 w 488059"/>
                <a:gd name="connsiteY6" fmla="*/ 102741 h 102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8059" h="102741">
                  <a:moveTo>
                    <a:pt x="51371" y="102741"/>
                  </a:moveTo>
                  <a:cubicBezTo>
                    <a:pt x="23001" y="102741"/>
                    <a:pt x="0" y="79740"/>
                    <a:pt x="0" y="51371"/>
                  </a:cubicBezTo>
                  <a:cubicBezTo>
                    <a:pt x="0" y="23001"/>
                    <a:pt x="23001" y="0"/>
                    <a:pt x="51371" y="0"/>
                  </a:cubicBezTo>
                  <a:lnTo>
                    <a:pt x="436689" y="0"/>
                  </a:lnTo>
                  <a:cubicBezTo>
                    <a:pt x="465059" y="0"/>
                    <a:pt x="488059" y="23001"/>
                    <a:pt x="488059" y="51371"/>
                  </a:cubicBezTo>
                  <a:cubicBezTo>
                    <a:pt x="488059" y="79740"/>
                    <a:pt x="465059" y="102741"/>
                    <a:pt x="436689" y="102741"/>
                  </a:cubicBezTo>
                  <a:lnTo>
                    <a:pt x="51371" y="102741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2" name="任意形状 231"/>
            <p:cNvSpPr/>
            <p:nvPr>
              <p:custDataLst>
                <p:tags r:id="rId41"/>
              </p:custDataLst>
            </p:nvPr>
          </p:nvSpPr>
          <p:spPr>
            <a:xfrm>
              <a:off x="2050788" y="957860"/>
              <a:ext cx="1130" cy="205493"/>
            </a:xfrm>
            <a:custGeom>
              <a:avLst/>
              <a:gdLst>
                <a:gd name="connsiteX0" fmla="*/ 0 w 1130"/>
                <a:gd name="connsiteY0" fmla="*/ 0 h 205493"/>
                <a:gd name="connsiteX1" fmla="*/ 0 w 1130"/>
                <a:gd name="connsiteY1" fmla="*/ 205493 h 20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" h="205493">
                  <a:moveTo>
                    <a:pt x="0" y="0"/>
                  </a:moveTo>
                  <a:lnTo>
                    <a:pt x="0" y="205493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3" name="任意形状 232"/>
            <p:cNvSpPr/>
            <p:nvPr>
              <p:custDataLst>
                <p:tags r:id="rId42"/>
              </p:custDataLst>
            </p:nvPr>
          </p:nvSpPr>
          <p:spPr>
            <a:xfrm>
              <a:off x="1935196" y="1163365"/>
              <a:ext cx="333947" cy="154122"/>
            </a:xfrm>
            <a:custGeom>
              <a:avLst/>
              <a:gdLst>
                <a:gd name="connsiteX0" fmla="*/ 333948 w 333947"/>
                <a:gd name="connsiteY0" fmla="*/ 154123 h 154122"/>
                <a:gd name="connsiteX1" fmla="*/ 0 w 333947"/>
                <a:gd name="connsiteY1" fmla="*/ 154123 h 154122"/>
                <a:gd name="connsiteX2" fmla="*/ 0 w 333947"/>
                <a:gd name="connsiteY2" fmla="*/ 38531 h 154122"/>
                <a:gd name="connsiteX3" fmla="*/ 38531 w 333947"/>
                <a:gd name="connsiteY3" fmla="*/ 0 h 154122"/>
                <a:gd name="connsiteX4" fmla="*/ 147703 w 333947"/>
                <a:gd name="connsiteY4" fmla="*/ 0 h 154122"/>
                <a:gd name="connsiteX5" fmla="*/ 168251 w 333947"/>
                <a:gd name="connsiteY5" fmla="*/ 10274 h 154122"/>
                <a:gd name="connsiteX6" fmla="*/ 199073 w 333947"/>
                <a:gd name="connsiteY6" fmla="*/ 51371 h 154122"/>
                <a:gd name="connsiteX7" fmla="*/ 308246 w 333947"/>
                <a:gd name="connsiteY7" fmla="*/ 51371 h 154122"/>
                <a:gd name="connsiteX8" fmla="*/ 333937 w 333947"/>
                <a:gd name="connsiteY8" fmla="*/ 77061 h 154122"/>
                <a:gd name="connsiteX9" fmla="*/ 333937 w 333947"/>
                <a:gd name="connsiteY9" fmla="*/ 154123 h 15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3947" h="154122">
                  <a:moveTo>
                    <a:pt x="333948" y="154123"/>
                  </a:moveTo>
                  <a:lnTo>
                    <a:pt x="0" y="154123"/>
                  </a:lnTo>
                  <a:lnTo>
                    <a:pt x="0" y="38531"/>
                  </a:lnTo>
                  <a:lnTo>
                    <a:pt x="38531" y="0"/>
                  </a:lnTo>
                  <a:lnTo>
                    <a:pt x="147703" y="0"/>
                  </a:lnTo>
                  <a:cubicBezTo>
                    <a:pt x="155784" y="0"/>
                    <a:pt x="163402" y="3809"/>
                    <a:pt x="168251" y="10274"/>
                  </a:cubicBezTo>
                  <a:lnTo>
                    <a:pt x="199073" y="51371"/>
                  </a:lnTo>
                  <a:lnTo>
                    <a:pt x="308246" y="51371"/>
                  </a:lnTo>
                  <a:cubicBezTo>
                    <a:pt x="322431" y="51371"/>
                    <a:pt x="333937" y="62865"/>
                    <a:pt x="333937" y="77061"/>
                  </a:cubicBezTo>
                  <a:lnTo>
                    <a:pt x="333937" y="154123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4" name="任意形状 233"/>
            <p:cNvSpPr/>
            <p:nvPr>
              <p:custDataLst>
                <p:tags r:id="rId43"/>
              </p:custDataLst>
            </p:nvPr>
          </p:nvSpPr>
          <p:spPr>
            <a:xfrm>
              <a:off x="1973727" y="957860"/>
              <a:ext cx="252207" cy="256875"/>
            </a:xfrm>
            <a:custGeom>
              <a:avLst/>
              <a:gdLst>
                <a:gd name="connsiteX0" fmla="*/ 252207 w 252207"/>
                <a:gd name="connsiteY0" fmla="*/ 256875 h 256875"/>
                <a:gd name="connsiteX1" fmla="*/ 205505 w 252207"/>
                <a:gd name="connsiteY1" fmla="*/ 0 h 256875"/>
                <a:gd name="connsiteX2" fmla="*/ 48364 w 252207"/>
                <a:gd name="connsiteY2" fmla="*/ 0 h 256875"/>
                <a:gd name="connsiteX3" fmla="*/ 22877 w 252207"/>
                <a:gd name="connsiteY3" fmla="*/ 22504 h 256875"/>
                <a:gd name="connsiteX4" fmla="*/ 0 w 252207"/>
                <a:gd name="connsiteY4" fmla="*/ 205505 h 25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207" h="256875">
                  <a:moveTo>
                    <a:pt x="252207" y="256875"/>
                  </a:moveTo>
                  <a:lnTo>
                    <a:pt x="205505" y="0"/>
                  </a:lnTo>
                  <a:lnTo>
                    <a:pt x="48364" y="0"/>
                  </a:lnTo>
                  <a:cubicBezTo>
                    <a:pt x="35411" y="0"/>
                    <a:pt x="24482" y="9652"/>
                    <a:pt x="22877" y="22504"/>
                  </a:cubicBezTo>
                  <a:lnTo>
                    <a:pt x="0" y="205505"/>
                  </a:lnTo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5" name="任意形状 234"/>
            <p:cNvSpPr/>
            <p:nvPr>
              <p:custDataLst>
                <p:tags r:id="rId44"/>
              </p:custDataLst>
            </p:nvPr>
          </p:nvSpPr>
          <p:spPr>
            <a:xfrm>
              <a:off x="2270986" y="1149700"/>
              <a:ext cx="32099" cy="25397"/>
            </a:xfrm>
            <a:custGeom>
              <a:avLst/>
              <a:gdLst>
                <a:gd name="connsiteX0" fmla="*/ 0 w 32099"/>
                <a:gd name="connsiteY0" fmla="*/ 0 h 25397"/>
                <a:gd name="connsiteX1" fmla="*/ 32100 w 32099"/>
                <a:gd name="connsiteY1" fmla="*/ 25397 h 25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099" h="25397">
                  <a:moveTo>
                    <a:pt x="0" y="0"/>
                  </a:moveTo>
                  <a:lnTo>
                    <a:pt x="32100" y="25397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6" name="任意形状 235"/>
            <p:cNvSpPr/>
            <p:nvPr>
              <p:custDataLst>
                <p:tags r:id="rId45"/>
              </p:custDataLst>
            </p:nvPr>
          </p:nvSpPr>
          <p:spPr>
            <a:xfrm>
              <a:off x="2303074" y="1124823"/>
              <a:ext cx="158723" cy="114722"/>
            </a:xfrm>
            <a:custGeom>
              <a:avLst/>
              <a:gdLst>
                <a:gd name="connsiteX0" fmla="*/ 158723 w 158723"/>
                <a:gd name="connsiteY0" fmla="*/ 0 h 114722"/>
                <a:gd name="connsiteX1" fmla="*/ 141317 w 158723"/>
                <a:gd name="connsiteY1" fmla="*/ 72879 h 114722"/>
                <a:gd name="connsiteX2" fmla="*/ 104968 w 158723"/>
                <a:gd name="connsiteY2" fmla="*/ 112382 h 114722"/>
                <a:gd name="connsiteX3" fmla="*/ 53631 w 158723"/>
                <a:gd name="connsiteY3" fmla="*/ 100492 h 114722"/>
                <a:gd name="connsiteX4" fmla="*/ 0 w 158723"/>
                <a:gd name="connsiteY4" fmla="*/ 50274 h 114722"/>
                <a:gd name="connsiteX5" fmla="*/ 158712 w 158723"/>
                <a:gd name="connsiteY5" fmla="*/ 0 h 11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723" h="114722">
                  <a:moveTo>
                    <a:pt x="158723" y="0"/>
                  </a:moveTo>
                  <a:lnTo>
                    <a:pt x="141317" y="72879"/>
                  </a:lnTo>
                  <a:cubicBezTo>
                    <a:pt x="136717" y="92636"/>
                    <a:pt x="121944" y="107217"/>
                    <a:pt x="104968" y="112382"/>
                  </a:cubicBezTo>
                  <a:cubicBezTo>
                    <a:pt x="87957" y="117559"/>
                    <a:pt x="68460" y="114383"/>
                    <a:pt x="53631" y="100492"/>
                  </a:cubicBezTo>
                  <a:lnTo>
                    <a:pt x="0" y="50274"/>
                  </a:lnTo>
                  <a:lnTo>
                    <a:pt x="158712" y="0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7" name="任意形状 236"/>
            <p:cNvSpPr/>
            <p:nvPr>
              <p:custDataLst>
                <p:tags r:id="rId46"/>
              </p:custDataLst>
            </p:nvPr>
          </p:nvSpPr>
          <p:spPr>
            <a:xfrm>
              <a:off x="2401690" y="955283"/>
              <a:ext cx="29612" cy="179203"/>
            </a:xfrm>
            <a:custGeom>
              <a:avLst/>
              <a:gdLst>
                <a:gd name="connsiteX0" fmla="*/ 29613 w 29612"/>
                <a:gd name="connsiteY0" fmla="*/ 179203 h 179203"/>
                <a:gd name="connsiteX1" fmla="*/ 0 w 29612"/>
                <a:gd name="connsiteY1" fmla="*/ 0 h 17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612" h="179203">
                  <a:moveTo>
                    <a:pt x="29613" y="179203"/>
                  </a:moveTo>
                  <a:lnTo>
                    <a:pt x="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8" name="任意形状 237"/>
            <p:cNvSpPr/>
            <p:nvPr>
              <p:custDataLst>
                <p:tags r:id="rId47"/>
              </p:custDataLst>
            </p:nvPr>
          </p:nvSpPr>
          <p:spPr>
            <a:xfrm>
              <a:off x="2448912" y="905258"/>
              <a:ext cx="12885" cy="219565"/>
            </a:xfrm>
            <a:custGeom>
              <a:avLst/>
              <a:gdLst>
                <a:gd name="connsiteX0" fmla="*/ 0 w 12885"/>
                <a:gd name="connsiteY0" fmla="*/ 0 h 219565"/>
                <a:gd name="connsiteX1" fmla="*/ 12885 w 12885"/>
                <a:gd name="connsiteY1" fmla="*/ 219565 h 21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85" h="219565">
                  <a:moveTo>
                    <a:pt x="0" y="0"/>
                  </a:moveTo>
                  <a:lnTo>
                    <a:pt x="12885" y="219565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9" name="任意形状 238"/>
            <p:cNvSpPr/>
            <p:nvPr>
              <p:custDataLst>
                <p:tags r:id="rId48"/>
              </p:custDataLst>
            </p:nvPr>
          </p:nvSpPr>
          <p:spPr>
            <a:xfrm>
              <a:off x="1935196" y="1240426"/>
              <a:ext cx="51381" cy="1130"/>
            </a:xfrm>
            <a:custGeom>
              <a:avLst/>
              <a:gdLst>
                <a:gd name="connsiteX0" fmla="*/ 51382 w 51381"/>
                <a:gd name="connsiteY0" fmla="*/ 0 h 1130"/>
                <a:gd name="connsiteX1" fmla="*/ 0 w 51381"/>
                <a:gd name="connsiteY1" fmla="*/ 0 h 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1381" h="1130">
                  <a:moveTo>
                    <a:pt x="51382" y="0"/>
                  </a:moveTo>
                  <a:lnTo>
                    <a:pt x="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0" name="任意形状 239"/>
            <p:cNvSpPr/>
            <p:nvPr>
              <p:custDataLst>
                <p:tags r:id="rId49"/>
              </p:custDataLst>
            </p:nvPr>
          </p:nvSpPr>
          <p:spPr>
            <a:xfrm>
              <a:off x="2190127" y="880902"/>
              <a:ext cx="258826" cy="223587"/>
            </a:xfrm>
            <a:custGeom>
              <a:avLst/>
              <a:gdLst>
                <a:gd name="connsiteX0" fmla="*/ 15767 w 258826"/>
                <a:gd name="connsiteY0" fmla="*/ 223587 h 223587"/>
                <a:gd name="connsiteX1" fmla="*/ 247596 w 258826"/>
                <a:gd name="connsiteY1" fmla="*/ 46927 h 223587"/>
                <a:gd name="connsiteX2" fmla="*/ 254366 w 258826"/>
                <a:gd name="connsiteY2" fmla="*/ 11233 h 223587"/>
                <a:gd name="connsiteX3" fmla="*/ 218672 w 258826"/>
                <a:gd name="connsiteY3" fmla="*/ 4463 h 223587"/>
                <a:gd name="connsiteX4" fmla="*/ 0 w 258826"/>
                <a:gd name="connsiteY4" fmla="*/ 136885 h 223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26" h="223587">
                  <a:moveTo>
                    <a:pt x="15767" y="223587"/>
                  </a:moveTo>
                  <a:lnTo>
                    <a:pt x="247596" y="46927"/>
                  </a:lnTo>
                  <a:cubicBezTo>
                    <a:pt x="259316" y="38947"/>
                    <a:pt x="262357" y="22966"/>
                    <a:pt x="254366" y="11233"/>
                  </a:cubicBezTo>
                  <a:cubicBezTo>
                    <a:pt x="246386" y="-499"/>
                    <a:pt x="230404" y="-3528"/>
                    <a:pt x="218672" y="4463"/>
                  </a:cubicBezTo>
                  <a:lnTo>
                    <a:pt x="0" y="136885"/>
                  </a:lnTo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98" name="组合 397"/>
          <p:cNvGrpSpPr/>
          <p:nvPr>
            <p:custDataLst>
              <p:tags r:id="rId50"/>
            </p:custDataLst>
          </p:nvPr>
        </p:nvGrpSpPr>
        <p:grpSpPr>
          <a:xfrm>
            <a:off x="8077485" y="1328258"/>
            <a:ext cx="360000" cy="360000"/>
            <a:chOff x="3837590" y="919318"/>
            <a:chExt cx="603674" cy="565132"/>
          </a:xfrm>
        </p:grpSpPr>
        <p:sp>
          <p:nvSpPr>
            <p:cNvPr id="302" name="任意形状 301"/>
            <p:cNvSpPr/>
            <p:nvPr>
              <p:custDataLst>
                <p:tags r:id="rId51"/>
              </p:custDataLst>
            </p:nvPr>
          </p:nvSpPr>
          <p:spPr>
            <a:xfrm rot="18900000">
              <a:off x="4261439" y="1291797"/>
              <a:ext cx="179825" cy="179825"/>
            </a:xfrm>
            <a:custGeom>
              <a:avLst/>
              <a:gdLst>
                <a:gd name="connsiteX0" fmla="*/ 179825 w 179825"/>
                <a:gd name="connsiteY0" fmla="*/ 89913 h 179825"/>
                <a:gd name="connsiteX1" fmla="*/ 89913 w 179825"/>
                <a:gd name="connsiteY1" fmla="*/ 179825 h 179825"/>
                <a:gd name="connsiteX2" fmla="*/ 0 w 179825"/>
                <a:gd name="connsiteY2" fmla="*/ 89913 h 179825"/>
                <a:gd name="connsiteX3" fmla="*/ 89913 w 179825"/>
                <a:gd name="connsiteY3" fmla="*/ 0 h 179825"/>
                <a:gd name="connsiteX4" fmla="*/ 179825 w 179825"/>
                <a:gd name="connsiteY4" fmla="*/ 89913 h 17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825" h="179825">
                  <a:moveTo>
                    <a:pt x="179825" y="89913"/>
                  </a:moveTo>
                  <a:cubicBezTo>
                    <a:pt x="179825" y="139570"/>
                    <a:pt x="139570" y="179825"/>
                    <a:pt x="89913" y="179825"/>
                  </a:cubicBezTo>
                  <a:cubicBezTo>
                    <a:pt x="40255" y="179825"/>
                    <a:pt x="0" y="139570"/>
                    <a:pt x="0" y="89913"/>
                  </a:cubicBezTo>
                  <a:cubicBezTo>
                    <a:pt x="0" y="40255"/>
                    <a:pt x="40255" y="0"/>
                    <a:pt x="89913" y="0"/>
                  </a:cubicBezTo>
                  <a:cubicBezTo>
                    <a:pt x="139570" y="0"/>
                    <a:pt x="179825" y="40255"/>
                    <a:pt x="179825" y="89913"/>
                  </a:cubicBez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03" name="任意形状 302"/>
            <p:cNvSpPr/>
            <p:nvPr>
              <p:custDataLst>
                <p:tags r:id="rId52"/>
              </p:custDataLst>
            </p:nvPr>
          </p:nvSpPr>
          <p:spPr>
            <a:xfrm rot="18900000">
              <a:off x="4319241" y="1349598"/>
              <a:ext cx="64221" cy="64221"/>
            </a:xfrm>
            <a:custGeom>
              <a:avLst/>
              <a:gdLst>
                <a:gd name="connsiteX0" fmla="*/ 64222 w 64221"/>
                <a:gd name="connsiteY0" fmla="*/ 32111 h 64221"/>
                <a:gd name="connsiteX1" fmla="*/ 32111 w 64221"/>
                <a:gd name="connsiteY1" fmla="*/ 64222 h 64221"/>
                <a:gd name="connsiteX2" fmla="*/ 0 w 64221"/>
                <a:gd name="connsiteY2" fmla="*/ 32111 h 64221"/>
                <a:gd name="connsiteX3" fmla="*/ 32111 w 64221"/>
                <a:gd name="connsiteY3" fmla="*/ 0 h 64221"/>
                <a:gd name="connsiteX4" fmla="*/ 64222 w 64221"/>
                <a:gd name="connsiteY4" fmla="*/ 32111 h 6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221" h="64221">
                  <a:moveTo>
                    <a:pt x="64222" y="32111"/>
                  </a:moveTo>
                  <a:cubicBezTo>
                    <a:pt x="64222" y="49845"/>
                    <a:pt x="49845" y="64222"/>
                    <a:pt x="32111" y="64222"/>
                  </a:cubicBezTo>
                  <a:cubicBezTo>
                    <a:pt x="14376" y="64222"/>
                    <a:pt x="0" y="49845"/>
                    <a:pt x="0" y="32111"/>
                  </a:cubicBezTo>
                  <a:cubicBezTo>
                    <a:pt x="0" y="14376"/>
                    <a:pt x="14376" y="0"/>
                    <a:pt x="32111" y="0"/>
                  </a:cubicBezTo>
                  <a:cubicBezTo>
                    <a:pt x="49845" y="0"/>
                    <a:pt x="64222" y="14376"/>
                    <a:pt x="64222" y="32111"/>
                  </a:cubicBez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04" name="任意形状 303"/>
            <p:cNvSpPr/>
            <p:nvPr>
              <p:custDataLst>
                <p:tags r:id="rId53"/>
              </p:custDataLst>
            </p:nvPr>
          </p:nvSpPr>
          <p:spPr>
            <a:xfrm>
              <a:off x="4171526" y="1343167"/>
              <a:ext cx="89912" cy="1130"/>
            </a:xfrm>
            <a:custGeom>
              <a:avLst/>
              <a:gdLst>
                <a:gd name="connsiteX0" fmla="*/ 0 w 89912"/>
                <a:gd name="connsiteY0" fmla="*/ 0 h 1130"/>
                <a:gd name="connsiteX1" fmla="*/ 89913 w 89912"/>
                <a:gd name="connsiteY1" fmla="*/ 0 h 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912" h="1130">
                  <a:moveTo>
                    <a:pt x="0" y="0"/>
                  </a:moveTo>
                  <a:lnTo>
                    <a:pt x="89913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05" name="任意形状 304"/>
            <p:cNvSpPr/>
            <p:nvPr>
              <p:custDataLst>
                <p:tags r:id="rId54"/>
              </p:custDataLst>
            </p:nvPr>
          </p:nvSpPr>
          <p:spPr>
            <a:xfrm>
              <a:off x="3863269" y="1201884"/>
              <a:ext cx="256886" cy="256886"/>
            </a:xfrm>
            <a:custGeom>
              <a:avLst/>
              <a:gdLst>
                <a:gd name="connsiteX0" fmla="*/ 256886 w 256886"/>
                <a:gd name="connsiteY0" fmla="*/ 128443 h 256886"/>
                <a:gd name="connsiteX1" fmla="*/ 128443 w 256886"/>
                <a:gd name="connsiteY1" fmla="*/ 256886 h 256886"/>
                <a:gd name="connsiteX2" fmla="*/ 0 w 256886"/>
                <a:gd name="connsiteY2" fmla="*/ 128443 h 256886"/>
                <a:gd name="connsiteX3" fmla="*/ 128443 w 256886"/>
                <a:gd name="connsiteY3" fmla="*/ 0 h 256886"/>
                <a:gd name="connsiteX4" fmla="*/ 256886 w 256886"/>
                <a:gd name="connsiteY4" fmla="*/ 128443 h 256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886" h="256886">
                  <a:moveTo>
                    <a:pt x="256886" y="128443"/>
                  </a:moveTo>
                  <a:cubicBezTo>
                    <a:pt x="256886" y="199380"/>
                    <a:pt x="199380" y="256886"/>
                    <a:pt x="128443" y="256886"/>
                  </a:cubicBezTo>
                  <a:cubicBezTo>
                    <a:pt x="57506" y="256886"/>
                    <a:pt x="0" y="199380"/>
                    <a:pt x="0" y="128443"/>
                  </a:cubicBezTo>
                  <a:cubicBezTo>
                    <a:pt x="0" y="57506"/>
                    <a:pt x="57506" y="0"/>
                    <a:pt x="128443" y="0"/>
                  </a:cubicBezTo>
                  <a:cubicBezTo>
                    <a:pt x="199380" y="0"/>
                    <a:pt x="256886" y="57506"/>
                    <a:pt x="256886" y="128443"/>
                  </a:cubicBez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06" name="任意形状 305"/>
            <p:cNvSpPr/>
            <p:nvPr>
              <p:custDataLst>
                <p:tags r:id="rId55"/>
              </p:custDataLst>
            </p:nvPr>
          </p:nvSpPr>
          <p:spPr>
            <a:xfrm>
              <a:off x="3848723" y="1150514"/>
              <a:ext cx="322803" cy="256129"/>
            </a:xfrm>
            <a:custGeom>
              <a:avLst/>
              <a:gdLst>
                <a:gd name="connsiteX0" fmla="*/ 0 w 322803"/>
                <a:gd name="connsiteY0" fmla="*/ 70777 h 256129"/>
                <a:gd name="connsiteX1" fmla="*/ 142990 w 322803"/>
                <a:gd name="connsiteY1" fmla="*/ 0 h 256129"/>
                <a:gd name="connsiteX2" fmla="*/ 322803 w 322803"/>
                <a:gd name="connsiteY2" fmla="*/ 179814 h 256129"/>
                <a:gd name="connsiteX3" fmla="*/ 305850 w 322803"/>
                <a:gd name="connsiteY3" fmla="*/ 256129 h 25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803" h="256129">
                  <a:moveTo>
                    <a:pt x="0" y="70777"/>
                  </a:moveTo>
                  <a:cubicBezTo>
                    <a:pt x="32857" y="27759"/>
                    <a:pt x="84679" y="0"/>
                    <a:pt x="142990" y="0"/>
                  </a:cubicBezTo>
                  <a:cubicBezTo>
                    <a:pt x="242295" y="0"/>
                    <a:pt x="322803" y="80509"/>
                    <a:pt x="322803" y="179814"/>
                  </a:cubicBezTo>
                  <a:cubicBezTo>
                    <a:pt x="322803" y="207098"/>
                    <a:pt x="316723" y="232959"/>
                    <a:pt x="305850" y="256129"/>
                  </a:cubicBezTo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07" name="任意形状 306"/>
            <p:cNvSpPr/>
            <p:nvPr>
              <p:custDataLst>
                <p:tags r:id="rId56"/>
              </p:custDataLst>
            </p:nvPr>
          </p:nvSpPr>
          <p:spPr>
            <a:xfrm rot="16996800">
              <a:off x="3940346" y="1278944"/>
              <a:ext cx="102741" cy="102741"/>
            </a:xfrm>
            <a:custGeom>
              <a:avLst/>
              <a:gdLst>
                <a:gd name="connsiteX0" fmla="*/ 102741 w 102741"/>
                <a:gd name="connsiteY0" fmla="*/ 51370 h 102741"/>
                <a:gd name="connsiteX1" fmla="*/ 51371 w 102741"/>
                <a:gd name="connsiteY1" fmla="*/ 102741 h 102741"/>
                <a:gd name="connsiteX2" fmla="*/ 0 w 102741"/>
                <a:gd name="connsiteY2" fmla="*/ 51370 h 102741"/>
                <a:gd name="connsiteX3" fmla="*/ 51371 w 102741"/>
                <a:gd name="connsiteY3" fmla="*/ 0 h 102741"/>
                <a:gd name="connsiteX4" fmla="*/ 102741 w 102741"/>
                <a:gd name="connsiteY4" fmla="*/ 51370 h 102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741" h="102741">
                  <a:moveTo>
                    <a:pt x="102741" y="51370"/>
                  </a:moveTo>
                  <a:cubicBezTo>
                    <a:pt x="102741" y="79742"/>
                    <a:pt x="79742" y="102741"/>
                    <a:pt x="51371" y="102741"/>
                  </a:cubicBezTo>
                  <a:cubicBezTo>
                    <a:pt x="22999" y="102741"/>
                    <a:pt x="0" y="79742"/>
                    <a:pt x="0" y="51370"/>
                  </a:cubicBezTo>
                  <a:cubicBezTo>
                    <a:pt x="0" y="22999"/>
                    <a:pt x="22999" y="0"/>
                    <a:pt x="51371" y="0"/>
                  </a:cubicBezTo>
                  <a:cubicBezTo>
                    <a:pt x="79742" y="0"/>
                    <a:pt x="102741" y="22999"/>
                    <a:pt x="102741" y="51370"/>
                  </a:cubicBez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08" name="任意形状 307"/>
            <p:cNvSpPr/>
            <p:nvPr>
              <p:custDataLst>
                <p:tags r:id="rId57"/>
              </p:custDataLst>
            </p:nvPr>
          </p:nvSpPr>
          <p:spPr>
            <a:xfrm>
              <a:off x="3991712" y="1176204"/>
              <a:ext cx="1130" cy="25679"/>
            </a:xfrm>
            <a:custGeom>
              <a:avLst/>
              <a:gdLst>
                <a:gd name="connsiteX0" fmla="*/ 0 w 1130"/>
                <a:gd name="connsiteY0" fmla="*/ 0 h 25679"/>
                <a:gd name="connsiteX1" fmla="*/ 0 w 1130"/>
                <a:gd name="connsiteY1" fmla="*/ 256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" h="25679">
                  <a:moveTo>
                    <a:pt x="0" y="0"/>
                  </a:moveTo>
                  <a:lnTo>
                    <a:pt x="0" y="2568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09" name="任意形状 308"/>
            <p:cNvSpPr/>
            <p:nvPr>
              <p:custDataLst>
                <p:tags r:id="rId58"/>
              </p:custDataLst>
            </p:nvPr>
          </p:nvSpPr>
          <p:spPr>
            <a:xfrm>
              <a:off x="3991712" y="1458771"/>
              <a:ext cx="1130" cy="25679"/>
            </a:xfrm>
            <a:custGeom>
              <a:avLst/>
              <a:gdLst>
                <a:gd name="connsiteX0" fmla="*/ 0 w 1130"/>
                <a:gd name="connsiteY0" fmla="*/ 0 h 25679"/>
                <a:gd name="connsiteX1" fmla="*/ 0 w 1130"/>
                <a:gd name="connsiteY1" fmla="*/ 256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" h="25679">
                  <a:moveTo>
                    <a:pt x="0" y="0"/>
                  </a:moveTo>
                  <a:lnTo>
                    <a:pt x="0" y="2568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0" name="任意形状 309"/>
            <p:cNvSpPr/>
            <p:nvPr>
              <p:custDataLst>
                <p:tags r:id="rId59"/>
              </p:custDataLst>
            </p:nvPr>
          </p:nvSpPr>
          <p:spPr>
            <a:xfrm>
              <a:off x="3914651" y="1196854"/>
              <a:ext cx="12839" cy="22220"/>
            </a:xfrm>
            <a:custGeom>
              <a:avLst/>
              <a:gdLst>
                <a:gd name="connsiteX0" fmla="*/ 0 w 12839"/>
                <a:gd name="connsiteY0" fmla="*/ 0 h 22220"/>
                <a:gd name="connsiteX1" fmla="*/ 12840 w 12839"/>
                <a:gd name="connsiteY1" fmla="*/ 22221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39" h="22220">
                  <a:moveTo>
                    <a:pt x="0" y="0"/>
                  </a:moveTo>
                  <a:lnTo>
                    <a:pt x="12840" y="22221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1" name="任意形状 310"/>
            <p:cNvSpPr/>
            <p:nvPr>
              <p:custDataLst>
                <p:tags r:id="rId60"/>
              </p:custDataLst>
            </p:nvPr>
          </p:nvSpPr>
          <p:spPr>
            <a:xfrm>
              <a:off x="4055945" y="1441579"/>
              <a:ext cx="12839" cy="22232"/>
            </a:xfrm>
            <a:custGeom>
              <a:avLst/>
              <a:gdLst>
                <a:gd name="connsiteX0" fmla="*/ 0 w 12839"/>
                <a:gd name="connsiteY0" fmla="*/ 0 h 22232"/>
                <a:gd name="connsiteX1" fmla="*/ 12840 w 12839"/>
                <a:gd name="connsiteY1" fmla="*/ 22232 h 22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39" h="22232">
                  <a:moveTo>
                    <a:pt x="0" y="0"/>
                  </a:moveTo>
                  <a:lnTo>
                    <a:pt x="12840" y="22232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2" name="任意形状 311"/>
            <p:cNvSpPr/>
            <p:nvPr>
              <p:custDataLst>
                <p:tags r:id="rId61"/>
              </p:custDataLst>
            </p:nvPr>
          </p:nvSpPr>
          <p:spPr>
            <a:xfrm>
              <a:off x="3858239" y="1253266"/>
              <a:ext cx="22232" cy="12828"/>
            </a:xfrm>
            <a:custGeom>
              <a:avLst/>
              <a:gdLst>
                <a:gd name="connsiteX0" fmla="*/ 0 w 22232"/>
                <a:gd name="connsiteY0" fmla="*/ 0 h 12828"/>
                <a:gd name="connsiteX1" fmla="*/ 22232 w 22232"/>
                <a:gd name="connsiteY1" fmla="*/ 12829 h 1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32" h="12828">
                  <a:moveTo>
                    <a:pt x="0" y="0"/>
                  </a:moveTo>
                  <a:lnTo>
                    <a:pt x="22232" y="12829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3" name="任意形状 312"/>
            <p:cNvSpPr/>
            <p:nvPr>
              <p:custDataLst>
                <p:tags r:id="rId62"/>
              </p:custDataLst>
            </p:nvPr>
          </p:nvSpPr>
          <p:spPr>
            <a:xfrm>
              <a:off x="4102964" y="1394560"/>
              <a:ext cx="22232" cy="12828"/>
            </a:xfrm>
            <a:custGeom>
              <a:avLst/>
              <a:gdLst>
                <a:gd name="connsiteX0" fmla="*/ 0 w 22232"/>
                <a:gd name="connsiteY0" fmla="*/ 0 h 12828"/>
                <a:gd name="connsiteX1" fmla="*/ 22232 w 22232"/>
                <a:gd name="connsiteY1" fmla="*/ 12828 h 1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32" h="12828">
                  <a:moveTo>
                    <a:pt x="0" y="0"/>
                  </a:moveTo>
                  <a:lnTo>
                    <a:pt x="22232" y="12828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4" name="任意形状 313"/>
            <p:cNvSpPr/>
            <p:nvPr>
              <p:custDataLst>
                <p:tags r:id="rId63"/>
              </p:custDataLst>
            </p:nvPr>
          </p:nvSpPr>
          <p:spPr>
            <a:xfrm>
              <a:off x="3837590" y="1330327"/>
              <a:ext cx="25690" cy="1130"/>
            </a:xfrm>
            <a:custGeom>
              <a:avLst/>
              <a:gdLst>
                <a:gd name="connsiteX0" fmla="*/ 0 w 25690"/>
                <a:gd name="connsiteY0" fmla="*/ 0 h 1130"/>
                <a:gd name="connsiteX1" fmla="*/ 25691 w 25690"/>
                <a:gd name="connsiteY1" fmla="*/ 0 h 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690" h="1130">
                  <a:moveTo>
                    <a:pt x="0" y="0"/>
                  </a:moveTo>
                  <a:lnTo>
                    <a:pt x="25691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5" name="任意形状 314"/>
            <p:cNvSpPr/>
            <p:nvPr>
              <p:custDataLst>
                <p:tags r:id="rId64"/>
              </p:custDataLst>
            </p:nvPr>
          </p:nvSpPr>
          <p:spPr>
            <a:xfrm>
              <a:off x="4120156" y="1330327"/>
              <a:ext cx="25690" cy="1130"/>
            </a:xfrm>
            <a:custGeom>
              <a:avLst/>
              <a:gdLst>
                <a:gd name="connsiteX0" fmla="*/ 0 w 25690"/>
                <a:gd name="connsiteY0" fmla="*/ 0 h 1130"/>
                <a:gd name="connsiteX1" fmla="*/ 25691 w 25690"/>
                <a:gd name="connsiteY1" fmla="*/ 0 h 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690" h="1130">
                  <a:moveTo>
                    <a:pt x="0" y="0"/>
                  </a:moveTo>
                  <a:lnTo>
                    <a:pt x="25691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6" name="任意形状 315"/>
            <p:cNvSpPr/>
            <p:nvPr>
              <p:custDataLst>
                <p:tags r:id="rId65"/>
              </p:custDataLst>
            </p:nvPr>
          </p:nvSpPr>
          <p:spPr>
            <a:xfrm>
              <a:off x="3858239" y="1394560"/>
              <a:ext cx="22232" cy="12828"/>
            </a:xfrm>
            <a:custGeom>
              <a:avLst/>
              <a:gdLst>
                <a:gd name="connsiteX0" fmla="*/ 0 w 22232"/>
                <a:gd name="connsiteY0" fmla="*/ 12828 h 12828"/>
                <a:gd name="connsiteX1" fmla="*/ 22232 w 22232"/>
                <a:gd name="connsiteY1" fmla="*/ 0 h 1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32" h="12828">
                  <a:moveTo>
                    <a:pt x="0" y="12828"/>
                  </a:moveTo>
                  <a:lnTo>
                    <a:pt x="22232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7" name="任意形状 316"/>
            <p:cNvSpPr/>
            <p:nvPr>
              <p:custDataLst>
                <p:tags r:id="rId66"/>
              </p:custDataLst>
            </p:nvPr>
          </p:nvSpPr>
          <p:spPr>
            <a:xfrm>
              <a:off x="4102964" y="1253266"/>
              <a:ext cx="22232" cy="12828"/>
            </a:xfrm>
            <a:custGeom>
              <a:avLst/>
              <a:gdLst>
                <a:gd name="connsiteX0" fmla="*/ 0 w 22232"/>
                <a:gd name="connsiteY0" fmla="*/ 12829 h 12828"/>
                <a:gd name="connsiteX1" fmla="*/ 22232 w 22232"/>
                <a:gd name="connsiteY1" fmla="*/ 0 h 1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32" h="12828">
                  <a:moveTo>
                    <a:pt x="0" y="12829"/>
                  </a:moveTo>
                  <a:lnTo>
                    <a:pt x="22232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8" name="任意形状 317"/>
            <p:cNvSpPr/>
            <p:nvPr>
              <p:custDataLst>
                <p:tags r:id="rId67"/>
              </p:custDataLst>
            </p:nvPr>
          </p:nvSpPr>
          <p:spPr>
            <a:xfrm>
              <a:off x="3914651" y="1441579"/>
              <a:ext cx="12839" cy="22232"/>
            </a:xfrm>
            <a:custGeom>
              <a:avLst/>
              <a:gdLst>
                <a:gd name="connsiteX0" fmla="*/ 0 w 12839"/>
                <a:gd name="connsiteY0" fmla="*/ 22232 h 22232"/>
                <a:gd name="connsiteX1" fmla="*/ 12840 w 12839"/>
                <a:gd name="connsiteY1" fmla="*/ 0 h 22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39" h="22232">
                  <a:moveTo>
                    <a:pt x="0" y="22232"/>
                  </a:moveTo>
                  <a:lnTo>
                    <a:pt x="1284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19" name="任意形状 318"/>
            <p:cNvSpPr/>
            <p:nvPr>
              <p:custDataLst>
                <p:tags r:id="rId68"/>
              </p:custDataLst>
            </p:nvPr>
          </p:nvSpPr>
          <p:spPr>
            <a:xfrm>
              <a:off x="4055945" y="1196854"/>
              <a:ext cx="12839" cy="22220"/>
            </a:xfrm>
            <a:custGeom>
              <a:avLst/>
              <a:gdLst>
                <a:gd name="connsiteX0" fmla="*/ 0 w 12839"/>
                <a:gd name="connsiteY0" fmla="*/ 22221 h 22220"/>
                <a:gd name="connsiteX1" fmla="*/ 12840 w 12839"/>
                <a:gd name="connsiteY1" fmla="*/ 0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39" h="22220">
                  <a:moveTo>
                    <a:pt x="0" y="22221"/>
                  </a:moveTo>
                  <a:lnTo>
                    <a:pt x="1284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20" name="任意形状 319"/>
            <p:cNvSpPr/>
            <p:nvPr>
              <p:custDataLst>
                <p:tags r:id="rId69"/>
              </p:custDataLst>
            </p:nvPr>
          </p:nvSpPr>
          <p:spPr>
            <a:xfrm>
              <a:off x="3914651" y="1086292"/>
              <a:ext cx="475219" cy="218344"/>
            </a:xfrm>
            <a:custGeom>
              <a:avLst/>
              <a:gdLst>
                <a:gd name="connsiteX0" fmla="*/ 0 w 475219"/>
                <a:gd name="connsiteY0" fmla="*/ 77061 h 218344"/>
                <a:gd name="connsiteX1" fmla="*/ 0 w 475219"/>
                <a:gd name="connsiteY1" fmla="*/ 39435 h 218344"/>
                <a:gd name="connsiteX2" fmla="*/ 11438 w 475219"/>
                <a:gd name="connsiteY2" fmla="*/ 18062 h 218344"/>
                <a:gd name="connsiteX3" fmla="*/ 38531 w 475219"/>
                <a:gd name="connsiteY3" fmla="*/ 0 h 218344"/>
                <a:gd name="connsiteX4" fmla="*/ 156327 w 475219"/>
                <a:gd name="connsiteY4" fmla="*/ 0 h 218344"/>
                <a:gd name="connsiteX5" fmla="*/ 174490 w 475219"/>
                <a:gd name="connsiteY5" fmla="*/ 7528 h 218344"/>
                <a:gd name="connsiteX6" fmla="*/ 205493 w 475219"/>
                <a:gd name="connsiteY6" fmla="*/ 38531 h 218344"/>
                <a:gd name="connsiteX7" fmla="*/ 449529 w 475219"/>
                <a:gd name="connsiteY7" fmla="*/ 38531 h 218344"/>
                <a:gd name="connsiteX8" fmla="*/ 475220 w 475219"/>
                <a:gd name="connsiteY8" fmla="*/ 64222 h 218344"/>
                <a:gd name="connsiteX9" fmla="*/ 475220 w 475219"/>
                <a:gd name="connsiteY9" fmla="*/ 218344 h 21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5219" h="218344">
                  <a:moveTo>
                    <a:pt x="0" y="77061"/>
                  </a:moveTo>
                  <a:lnTo>
                    <a:pt x="0" y="39435"/>
                  </a:lnTo>
                  <a:cubicBezTo>
                    <a:pt x="0" y="30845"/>
                    <a:pt x="4295" y="22820"/>
                    <a:pt x="11438" y="18062"/>
                  </a:cubicBezTo>
                  <a:lnTo>
                    <a:pt x="38531" y="0"/>
                  </a:lnTo>
                  <a:lnTo>
                    <a:pt x="156327" y="0"/>
                  </a:lnTo>
                  <a:cubicBezTo>
                    <a:pt x="163142" y="0"/>
                    <a:pt x="169675" y="2701"/>
                    <a:pt x="174490" y="7528"/>
                  </a:cubicBezTo>
                  <a:lnTo>
                    <a:pt x="205493" y="38531"/>
                  </a:lnTo>
                  <a:lnTo>
                    <a:pt x="449529" y="38531"/>
                  </a:lnTo>
                  <a:cubicBezTo>
                    <a:pt x="463714" y="38531"/>
                    <a:pt x="475220" y="50037"/>
                    <a:pt x="475220" y="64222"/>
                  </a:cubicBezTo>
                  <a:lnTo>
                    <a:pt x="475220" y="218344"/>
                  </a:lnTo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21" name="任意形状 320"/>
            <p:cNvSpPr/>
            <p:nvPr>
              <p:custDataLst>
                <p:tags r:id="rId70"/>
              </p:custDataLst>
            </p:nvPr>
          </p:nvSpPr>
          <p:spPr>
            <a:xfrm>
              <a:off x="4017403" y="919318"/>
              <a:ext cx="1130" cy="166973"/>
            </a:xfrm>
            <a:custGeom>
              <a:avLst/>
              <a:gdLst>
                <a:gd name="connsiteX0" fmla="*/ 0 w 1130"/>
                <a:gd name="connsiteY0" fmla="*/ 0 h 166973"/>
                <a:gd name="connsiteX1" fmla="*/ 0 w 1130"/>
                <a:gd name="connsiteY1" fmla="*/ 166974 h 16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" h="166973">
                  <a:moveTo>
                    <a:pt x="0" y="0"/>
                  </a:moveTo>
                  <a:lnTo>
                    <a:pt x="0" y="166974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22" name="任意形状 321"/>
            <p:cNvSpPr/>
            <p:nvPr>
              <p:custDataLst>
                <p:tags r:id="rId71"/>
              </p:custDataLst>
            </p:nvPr>
          </p:nvSpPr>
          <p:spPr>
            <a:xfrm>
              <a:off x="4132995" y="919318"/>
              <a:ext cx="71930" cy="205504"/>
            </a:xfrm>
            <a:custGeom>
              <a:avLst/>
              <a:gdLst>
                <a:gd name="connsiteX0" fmla="*/ 71930 w 71930"/>
                <a:gd name="connsiteY0" fmla="*/ 205505 h 205504"/>
                <a:gd name="connsiteX1" fmla="*/ 0 w 71930"/>
                <a:gd name="connsiteY1" fmla="*/ 0 h 2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930" h="205504">
                  <a:moveTo>
                    <a:pt x="71930" y="205505"/>
                  </a:moveTo>
                  <a:lnTo>
                    <a:pt x="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23" name="任意形状 322"/>
            <p:cNvSpPr/>
            <p:nvPr>
              <p:custDataLst>
                <p:tags r:id="rId72"/>
              </p:custDataLst>
            </p:nvPr>
          </p:nvSpPr>
          <p:spPr>
            <a:xfrm>
              <a:off x="3953182" y="919329"/>
              <a:ext cx="218344" cy="166962"/>
            </a:xfrm>
            <a:custGeom>
              <a:avLst/>
              <a:gdLst>
                <a:gd name="connsiteX0" fmla="*/ 0 w 218344"/>
                <a:gd name="connsiteY0" fmla="*/ 166963 h 166962"/>
                <a:gd name="connsiteX1" fmla="*/ 16637 w 218344"/>
                <a:gd name="connsiteY1" fmla="*/ 22741 h 166962"/>
                <a:gd name="connsiteX2" fmla="*/ 42159 w 218344"/>
                <a:gd name="connsiteY2" fmla="*/ 0 h 166962"/>
                <a:gd name="connsiteX3" fmla="*/ 218344 w 218344"/>
                <a:gd name="connsiteY3" fmla="*/ 0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344" h="166962">
                  <a:moveTo>
                    <a:pt x="0" y="166963"/>
                  </a:moveTo>
                  <a:lnTo>
                    <a:pt x="16637" y="22741"/>
                  </a:lnTo>
                  <a:cubicBezTo>
                    <a:pt x="18129" y="9777"/>
                    <a:pt x="29104" y="0"/>
                    <a:pt x="42159" y="0"/>
                  </a:cubicBezTo>
                  <a:lnTo>
                    <a:pt x="218344" y="0"/>
                  </a:lnTo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24" name="任意形状 323"/>
            <p:cNvSpPr/>
            <p:nvPr>
              <p:custDataLst>
                <p:tags r:id="rId73"/>
              </p:custDataLst>
            </p:nvPr>
          </p:nvSpPr>
          <p:spPr>
            <a:xfrm>
              <a:off x="4222908" y="1176204"/>
              <a:ext cx="1130" cy="77061"/>
            </a:xfrm>
            <a:custGeom>
              <a:avLst/>
              <a:gdLst>
                <a:gd name="connsiteX0" fmla="*/ 0 w 1130"/>
                <a:gd name="connsiteY0" fmla="*/ 77061 h 77061"/>
                <a:gd name="connsiteX1" fmla="*/ 0 w 1130"/>
                <a:gd name="connsiteY1" fmla="*/ 0 h 77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" h="77061">
                  <a:moveTo>
                    <a:pt x="0" y="77061"/>
                  </a:moveTo>
                  <a:lnTo>
                    <a:pt x="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25" name="任意形状 324"/>
            <p:cNvSpPr/>
            <p:nvPr>
              <p:custDataLst>
                <p:tags r:id="rId74"/>
              </p:custDataLst>
            </p:nvPr>
          </p:nvSpPr>
          <p:spPr>
            <a:xfrm>
              <a:off x="4274278" y="1176204"/>
              <a:ext cx="1130" cy="77061"/>
            </a:xfrm>
            <a:custGeom>
              <a:avLst/>
              <a:gdLst>
                <a:gd name="connsiteX0" fmla="*/ 0 w 1130"/>
                <a:gd name="connsiteY0" fmla="*/ 77061 h 77061"/>
                <a:gd name="connsiteX1" fmla="*/ 0 w 1130"/>
                <a:gd name="connsiteY1" fmla="*/ 0 h 77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" h="77061">
                  <a:moveTo>
                    <a:pt x="0" y="77061"/>
                  </a:moveTo>
                  <a:lnTo>
                    <a:pt x="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26" name="任意形状 325"/>
            <p:cNvSpPr/>
            <p:nvPr>
              <p:custDataLst>
                <p:tags r:id="rId75"/>
              </p:custDataLst>
            </p:nvPr>
          </p:nvSpPr>
          <p:spPr>
            <a:xfrm>
              <a:off x="4325660" y="1176204"/>
              <a:ext cx="1130" cy="77061"/>
            </a:xfrm>
            <a:custGeom>
              <a:avLst/>
              <a:gdLst>
                <a:gd name="connsiteX0" fmla="*/ 0 w 1130"/>
                <a:gd name="connsiteY0" fmla="*/ 77061 h 77061"/>
                <a:gd name="connsiteX1" fmla="*/ 0 w 1130"/>
                <a:gd name="connsiteY1" fmla="*/ 0 h 77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" h="77061">
                  <a:moveTo>
                    <a:pt x="0" y="77061"/>
                  </a:moveTo>
                  <a:lnTo>
                    <a:pt x="0" y="0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27" name="任意形状 326"/>
            <p:cNvSpPr/>
            <p:nvPr>
              <p:custDataLst>
                <p:tags r:id="rId76"/>
              </p:custDataLst>
            </p:nvPr>
          </p:nvSpPr>
          <p:spPr>
            <a:xfrm>
              <a:off x="4274278" y="945009"/>
              <a:ext cx="1130" cy="102752"/>
            </a:xfrm>
            <a:custGeom>
              <a:avLst/>
              <a:gdLst>
                <a:gd name="connsiteX0" fmla="*/ 0 w 1130"/>
                <a:gd name="connsiteY0" fmla="*/ 0 h 102752"/>
                <a:gd name="connsiteX1" fmla="*/ 0 w 1130"/>
                <a:gd name="connsiteY1" fmla="*/ 102752 h 10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" h="102752">
                  <a:moveTo>
                    <a:pt x="0" y="0"/>
                  </a:moveTo>
                  <a:lnTo>
                    <a:pt x="0" y="102752"/>
                  </a:lnTo>
                </a:path>
              </a:pathLst>
            </a:custGeom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  <p:sp>
          <p:nvSpPr>
            <p:cNvPr id="328" name="任意形状 327"/>
            <p:cNvSpPr/>
            <p:nvPr>
              <p:custDataLst>
                <p:tags r:id="rId77"/>
              </p:custDataLst>
            </p:nvPr>
          </p:nvSpPr>
          <p:spPr>
            <a:xfrm>
              <a:off x="4248599" y="1047761"/>
              <a:ext cx="51370" cy="77061"/>
            </a:xfrm>
            <a:custGeom>
              <a:avLst/>
              <a:gdLst>
                <a:gd name="connsiteX0" fmla="*/ 1130 w 51370"/>
                <a:gd name="connsiteY0" fmla="*/ 0 h 77061"/>
                <a:gd name="connsiteX1" fmla="*/ 50240 w 51370"/>
                <a:gd name="connsiteY1" fmla="*/ 0 h 77061"/>
                <a:gd name="connsiteX2" fmla="*/ 51370 w 51370"/>
                <a:gd name="connsiteY2" fmla="*/ 1130 h 77061"/>
                <a:gd name="connsiteX3" fmla="*/ 51370 w 51370"/>
                <a:gd name="connsiteY3" fmla="*/ 77061 h 77061"/>
                <a:gd name="connsiteX4" fmla="*/ 0 w 51370"/>
                <a:gd name="connsiteY4" fmla="*/ 77061 h 77061"/>
                <a:gd name="connsiteX5" fmla="*/ 0 w 51370"/>
                <a:gd name="connsiteY5" fmla="*/ 1130 h 77061"/>
                <a:gd name="connsiteX6" fmla="*/ 1130 w 51370"/>
                <a:gd name="connsiteY6" fmla="*/ 0 h 77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370" h="77061">
                  <a:moveTo>
                    <a:pt x="1130" y="0"/>
                  </a:moveTo>
                  <a:lnTo>
                    <a:pt x="50240" y="0"/>
                  </a:lnTo>
                  <a:cubicBezTo>
                    <a:pt x="50862" y="0"/>
                    <a:pt x="51370" y="509"/>
                    <a:pt x="51370" y="1130"/>
                  </a:cubicBezTo>
                  <a:lnTo>
                    <a:pt x="51370" y="77061"/>
                  </a:lnTo>
                  <a:lnTo>
                    <a:pt x="0" y="77061"/>
                  </a:lnTo>
                  <a:lnTo>
                    <a:pt x="0" y="1130"/>
                  </a:lnTo>
                  <a:cubicBezTo>
                    <a:pt x="0" y="509"/>
                    <a:pt x="509" y="0"/>
                    <a:pt x="1130" y="0"/>
                  </a:cubicBez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49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49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849"/>
                            </p:stCondLst>
                            <p:childTnLst>
                              <p:par>
                                <p:cTn id="3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32" grpId="0"/>
      <p:bldP spid="34" grpId="0"/>
      <p:bldP spid="35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我的实践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标题 6"/>
          <p:cNvSpPr>
            <a:spLocks noGrp="1"/>
          </p:cNvSpPr>
          <p:nvPr>
            <p:ph type="title" idx="4294967295"/>
          </p:nvPr>
        </p:nvSpPr>
        <p:spPr>
          <a:xfrm>
            <a:off x="720090" y="360045"/>
            <a:ext cx="10434955" cy="520700"/>
          </a:xfrm>
        </p:spPr>
        <p:txBody>
          <a:bodyPr>
            <a:normAutofit fontScale="90000"/>
          </a:bodyPr>
          <a:p>
            <a:r>
              <a:rPr lang="zh-CN" altLang="en-US" sz="3330"/>
              <a:t>我的</a:t>
            </a:r>
            <a:r>
              <a:rPr lang="zh-CN" altLang="en-US" sz="3330"/>
              <a:t>实践</a:t>
            </a:r>
            <a:endParaRPr lang="zh-CN" altLang="en-US" sz="333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fld id="{7EE08223-6636-CF45-A4DC-D40CAB9D7368}" type="slidenum">
              <a:rPr kumimoji="1" lang="zh-CN" altLang="en-US" smtClean="0"/>
            </a:fld>
            <a:endParaRPr kumimoji="1" lang="zh-CN" altLang="en-US" dirty="0"/>
          </a:p>
        </p:txBody>
      </p:sp>
      <p:grpSp>
        <p:nvGrpSpPr>
          <p:cNvPr id="8" name="组合 7"/>
          <p:cNvGrpSpPr/>
          <p:nvPr>
            <p:custDataLst>
              <p:tags r:id="rId1"/>
            </p:custDataLst>
          </p:nvPr>
        </p:nvGrpSpPr>
        <p:grpSpPr>
          <a:xfrm>
            <a:off x="7991955" y="1152263"/>
            <a:ext cx="2880468" cy="2503585"/>
            <a:chOff x="8640931" y="2133650"/>
            <a:chExt cx="2620857" cy="2504165"/>
          </a:xfrm>
        </p:grpSpPr>
        <p:sp>
          <p:nvSpPr>
            <p:cNvPr id="9" name="TextBox 74"/>
            <p:cNvSpPr txBox="1"/>
            <p:nvPr>
              <p:custDataLst>
                <p:tags r:id="rId2"/>
              </p:custDataLst>
            </p:nvPr>
          </p:nvSpPr>
          <p:spPr>
            <a:xfrm>
              <a:off x="8640931" y="2494194"/>
              <a:ext cx="2489410" cy="2143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285750" indent="-285750">
                <a:lnSpc>
                  <a:spcPts val="2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环境搭建</a:t>
              </a:r>
              <a:r>
                <a:rPr lang="zh-CN" altLang="en-US" sz="1400" dirty="0">
                  <a:solidFill>
                    <a:schemeClr val="tx1"/>
                  </a:solidFill>
                </a:rPr>
                <a:t>：</a:t>
              </a:r>
              <a:r>
                <a:rPr lang="zh-CN" altLang="en-US" sz="1200" dirty="0">
                  <a:solidFill>
                    <a:schemeClr val="tx1"/>
                  </a:solidFill>
                </a:rPr>
                <a:t>为澳洲服务器和华为云服务器部署云端环境并部署服务。</a:t>
              </a:r>
              <a:endParaRPr lang="zh-CN" altLang="en-US" sz="14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ts val="2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部署工具</a:t>
              </a:r>
              <a:r>
                <a:rPr lang="zh-CN" altLang="en-US" sz="1400" dirty="0">
                  <a:solidFill>
                    <a:schemeClr val="tx1"/>
                  </a:solidFill>
                </a:rPr>
                <a:t>：</a:t>
              </a:r>
              <a:r>
                <a:rPr lang="zh-CN" altLang="en-US" sz="1200" dirty="0">
                  <a:solidFill>
                    <a:schemeClr val="tx1"/>
                  </a:solidFill>
                </a:rPr>
                <a:t>编写部署文档以及部署脚本，简化和规范部署流程。</a:t>
              </a:r>
              <a:endParaRPr lang="zh-CN" altLang="en-US" sz="12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ts val="2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监控与日志管理</a:t>
              </a:r>
              <a:r>
                <a:rPr lang="zh-CN" altLang="en-US" sz="1400" dirty="0">
                  <a:solidFill>
                    <a:schemeClr val="tx1"/>
                  </a:solidFill>
                </a:rPr>
                <a:t>：</a:t>
              </a:r>
              <a:r>
                <a:rPr lang="zh-CN" altLang="en-US" sz="1200" dirty="0">
                  <a:solidFill>
                    <a:schemeClr val="tx1"/>
                  </a:solidFill>
                </a:rPr>
                <a:t>当服务出现问题时，随时查看服务运行状态，调取运行日志排查问题。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 512"/>
            <p:cNvSpPr/>
            <p:nvPr>
              <p:custDataLst>
                <p:tags r:id="rId3"/>
              </p:custDataLst>
            </p:nvPr>
          </p:nvSpPr>
          <p:spPr bwMode="auto">
            <a:xfrm>
              <a:off x="8641357" y="2228252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TextBox 76"/>
            <p:cNvSpPr txBox="1"/>
            <p:nvPr>
              <p:custDataLst>
                <p:tags r:id="rId4"/>
              </p:custDataLst>
            </p:nvPr>
          </p:nvSpPr>
          <p:spPr>
            <a:xfrm>
              <a:off x="8784483" y="2133650"/>
              <a:ext cx="2477305" cy="398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8F919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服务器部署</a:t>
              </a:r>
              <a:endParaRPr lang="zh-CN" altLang="en-US" sz="2000" dirty="0">
                <a:solidFill>
                  <a:srgbClr val="8F919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5"/>
            </p:custDataLst>
          </p:nvPr>
        </p:nvGrpSpPr>
        <p:grpSpPr>
          <a:xfrm>
            <a:off x="4176391" y="1152416"/>
            <a:ext cx="2818462" cy="4071620"/>
            <a:chOff x="8641357" y="2133650"/>
            <a:chExt cx="2784016" cy="4072561"/>
          </a:xfrm>
        </p:grpSpPr>
        <p:sp>
          <p:nvSpPr>
            <p:cNvPr id="13" name="TextBox 78"/>
            <p:cNvSpPr txBox="1"/>
            <p:nvPr>
              <p:custDataLst>
                <p:tags r:id="rId6"/>
              </p:custDataLst>
            </p:nvPr>
          </p:nvSpPr>
          <p:spPr>
            <a:xfrm>
              <a:off x="8722811" y="2523630"/>
              <a:ext cx="2702562" cy="3682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285750" indent="-285750">
                <a:lnSpc>
                  <a:spcPts val="2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基于</a:t>
              </a:r>
              <a:r>
                <a:rPr lang="en-US" altLang="zh-CN" sz="1400" b="1" dirty="0">
                  <a:solidFill>
                    <a:schemeClr val="tx1"/>
                  </a:solidFill>
                </a:rPr>
                <a:t>Spring</a:t>
              </a:r>
              <a:r>
                <a:rPr lang="zh-CN" altLang="en-US" sz="1400" b="1" dirty="0">
                  <a:solidFill>
                    <a:schemeClr val="tx1"/>
                  </a:solidFill>
                </a:rPr>
                <a:t>框架进行开发：</a:t>
              </a:r>
              <a:r>
                <a:rPr lang="zh-CN" altLang="en-US" sz="1200" dirty="0">
                  <a:solidFill>
                    <a:schemeClr val="tx1"/>
                  </a:solidFill>
                </a:rPr>
                <a:t>项目问题排查，</a:t>
              </a:r>
              <a:r>
                <a:rPr lang="en-US" altLang="zh-CN" sz="1200" dirty="0">
                  <a:solidFill>
                    <a:schemeClr val="tx1"/>
                  </a:solidFill>
                </a:rPr>
                <a:t>jar</a:t>
              </a:r>
              <a:r>
                <a:rPr lang="zh-CN" altLang="en-US" sz="1200" dirty="0">
                  <a:solidFill>
                    <a:schemeClr val="tx1"/>
                  </a:solidFill>
                </a:rPr>
                <a:t>包部署时导入配置文件等。</a:t>
              </a:r>
              <a:endParaRPr lang="zh-CN" altLang="en-US" sz="14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ts val="2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数据库调用</a:t>
              </a:r>
              <a:r>
                <a:rPr lang="zh-CN" altLang="en-US" sz="1400" dirty="0">
                  <a:solidFill>
                    <a:schemeClr val="tx1"/>
                  </a:solidFill>
                </a:rPr>
                <a:t>：</a:t>
              </a:r>
              <a:r>
                <a:rPr lang="en-US" altLang="zh-CN" sz="1200" dirty="0">
                  <a:solidFill>
                    <a:schemeClr val="tx1"/>
                  </a:solidFill>
                </a:rPr>
                <a:t>Postgres</a:t>
              </a:r>
              <a:r>
                <a:rPr lang="zh-CN" altLang="en-US" sz="1200" dirty="0">
                  <a:solidFill>
                    <a:schemeClr val="tx1"/>
                  </a:solidFill>
                </a:rPr>
                <a:t>的增删改查，</a:t>
              </a:r>
              <a:r>
                <a:rPr lang="en-US" altLang="zh-CN" sz="1200" dirty="0">
                  <a:solidFill>
                    <a:schemeClr val="tx1"/>
                  </a:solidFill>
                </a:rPr>
                <a:t>Redis</a:t>
              </a:r>
              <a:r>
                <a:rPr lang="zh-CN" altLang="en-US" sz="1200" dirty="0">
                  <a:solidFill>
                    <a:schemeClr val="tx1"/>
                  </a:solidFill>
                </a:rPr>
                <a:t>用于在线缓存</a:t>
              </a:r>
              <a:r>
                <a:rPr lang="en-US" altLang="zh-CN" sz="1200" dirty="0">
                  <a:solidFill>
                    <a:schemeClr val="tx1"/>
                  </a:solidFill>
                </a:rPr>
                <a:t>ElasticSearch</a:t>
              </a:r>
              <a:r>
                <a:rPr lang="zh-CN" altLang="en-US" sz="1200" dirty="0">
                  <a:solidFill>
                    <a:schemeClr val="tx1"/>
                  </a:solidFill>
                </a:rPr>
                <a:t>存储指令，实现条件查询等。</a:t>
              </a:r>
              <a:endParaRPr lang="zh-CN" altLang="en-US" sz="12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ts val="2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消息队列</a:t>
              </a:r>
              <a:r>
                <a:rPr lang="zh-CN" altLang="en-US" sz="1400" dirty="0">
                  <a:solidFill>
                    <a:schemeClr val="tx1"/>
                  </a:solidFill>
                </a:rPr>
                <a:t>：</a:t>
              </a:r>
              <a:r>
                <a:rPr lang="zh-CN" altLang="en-US" sz="1200" dirty="0">
                  <a:solidFill>
                    <a:schemeClr val="tx1"/>
                  </a:solidFill>
                </a:rPr>
                <a:t>多模块之间实现</a:t>
              </a:r>
              <a:r>
                <a:rPr lang="en-US" altLang="zh-CN" sz="1200" dirty="0">
                  <a:solidFill>
                    <a:schemeClr val="tx1"/>
                  </a:solidFill>
                </a:rPr>
                <a:t>Kafka</a:t>
              </a:r>
              <a:r>
                <a:rPr lang="zh-CN" altLang="en-US" sz="1200" dirty="0">
                  <a:solidFill>
                    <a:schemeClr val="tx1"/>
                  </a:solidFill>
                </a:rPr>
                <a:t>通信，进行特定功能消息的发布与订阅。对外提供</a:t>
              </a:r>
              <a:r>
                <a:rPr lang="en-US" altLang="zh-CN" sz="1200" dirty="0">
                  <a:solidFill>
                    <a:schemeClr val="tx1"/>
                  </a:solidFill>
                </a:rPr>
                <a:t>Mqtt</a:t>
              </a:r>
              <a:r>
                <a:rPr lang="zh-CN" altLang="en-US" sz="1200" dirty="0">
                  <a:solidFill>
                    <a:schemeClr val="tx1"/>
                  </a:solidFill>
                </a:rPr>
                <a:t>消息接口，传送矿车实时数据。</a:t>
              </a:r>
              <a:endParaRPr lang="zh-CN" altLang="en-US" sz="12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ts val="2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性能优化</a:t>
              </a:r>
              <a:r>
                <a:rPr lang="zh-CN" altLang="en-US" sz="1400" dirty="0">
                  <a:solidFill>
                    <a:schemeClr val="tx1"/>
                  </a:solidFill>
                </a:rPr>
                <a:t>：</a:t>
              </a:r>
              <a:r>
                <a:rPr lang="zh-CN" altLang="en-US" sz="1200" dirty="0">
                  <a:solidFill>
                    <a:schemeClr val="tx1"/>
                  </a:solidFill>
                </a:rPr>
                <a:t>数据库调用时使用异步处理，提高系统响应效率。</a:t>
              </a:r>
              <a:endParaRPr lang="zh-CN" altLang="en-US" sz="1200" dirty="0">
                <a:solidFill>
                  <a:schemeClr val="tx1"/>
                </a:solidFill>
              </a:endParaRPr>
            </a:p>
            <a:p>
              <a:pPr>
                <a:lnSpc>
                  <a:spcPts val="2000"/>
                </a:lnSpc>
              </a:pP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" name="Freeform 512"/>
            <p:cNvSpPr/>
            <p:nvPr>
              <p:custDataLst>
                <p:tags r:id="rId7"/>
              </p:custDataLst>
            </p:nvPr>
          </p:nvSpPr>
          <p:spPr bwMode="auto">
            <a:xfrm>
              <a:off x="8641357" y="2228252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rgbClr val="5D94DF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srgbClr val="5D94DF"/>
                </a:solidFill>
              </a:endParaRPr>
            </a:p>
          </p:txBody>
        </p:sp>
        <p:sp>
          <p:nvSpPr>
            <p:cNvPr id="26" name="TextBox 80"/>
            <p:cNvSpPr txBox="1"/>
            <p:nvPr>
              <p:custDataLst>
                <p:tags r:id="rId8"/>
              </p:custDataLst>
            </p:nvPr>
          </p:nvSpPr>
          <p:spPr>
            <a:xfrm>
              <a:off x="8784483" y="2133650"/>
              <a:ext cx="2477305" cy="398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5D94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技术栈学习</a:t>
              </a:r>
              <a:endParaRPr lang="zh-CN" altLang="en-US" sz="2000" dirty="0">
                <a:solidFill>
                  <a:srgbClr val="5D94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>
            <p:custDataLst>
              <p:tags r:id="rId9"/>
            </p:custDataLst>
          </p:nvPr>
        </p:nvGrpSpPr>
        <p:grpSpPr>
          <a:xfrm>
            <a:off x="791608" y="1152692"/>
            <a:ext cx="2880290" cy="3068890"/>
            <a:chOff x="8641093" y="2133650"/>
            <a:chExt cx="2620695" cy="2970931"/>
          </a:xfrm>
        </p:grpSpPr>
        <p:sp>
          <p:nvSpPr>
            <p:cNvPr id="28" name="TextBox 82"/>
            <p:cNvSpPr txBox="1"/>
            <p:nvPr>
              <p:custDataLst>
                <p:tags r:id="rId10"/>
              </p:custDataLst>
            </p:nvPr>
          </p:nvSpPr>
          <p:spPr>
            <a:xfrm>
              <a:off x="8641093" y="2532236"/>
              <a:ext cx="2489410" cy="25723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285750" indent="-285750">
                <a:lnSpc>
                  <a:spcPts val="2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融入项目组开发</a:t>
              </a:r>
              <a:r>
                <a:rPr lang="zh-CN" altLang="en-US" sz="1400" dirty="0">
                  <a:solidFill>
                    <a:schemeClr val="tx1"/>
                  </a:solidFill>
                </a:rPr>
                <a:t>：</a:t>
              </a:r>
              <a:r>
                <a:rPr lang="zh-CN" altLang="en-US" sz="1200" dirty="0">
                  <a:solidFill>
                    <a:schemeClr val="tx1"/>
                  </a:solidFill>
                </a:rPr>
                <a:t>有自己负责的开发模块，另外处理一些程序</a:t>
              </a:r>
              <a:r>
                <a:rPr lang="en-US" altLang="zh-CN" sz="1200" dirty="0">
                  <a:solidFill>
                    <a:schemeClr val="tx1"/>
                  </a:solidFill>
                </a:rPr>
                <a:t>bug</a:t>
              </a:r>
              <a:r>
                <a:rPr lang="zh-CN" altLang="en-US" sz="1200" dirty="0">
                  <a:solidFill>
                    <a:schemeClr val="tx1"/>
                  </a:solidFill>
                </a:rPr>
                <a:t>。</a:t>
              </a:r>
              <a:endParaRPr lang="zh-CN" altLang="en-US" sz="1200" dirty="0">
                <a:solidFill>
                  <a:schemeClr val="tx1"/>
                </a:solidFill>
              </a:endParaRPr>
            </a:p>
            <a:p>
              <a:pPr marL="285750" indent="-285750">
                <a:lnSpc>
                  <a:spcPts val="2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出差</a:t>
              </a:r>
              <a:r>
                <a:rPr lang="zh-CN" altLang="en-US" sz="1400" dirty="0">
                  <a:solidFill>
                    <a:schemeClr val="tx1"/>
                  </a:solidFill>
                </a:rPr>
                <a:t>：</a:t>
              </a:r>
              <a:r>
                <a:rPr lang="zh-CN" altLang="en-US" sz="1200" dirty="0">
                  <a:solidFill>
                    <a:schemeClr val="tx1"/>
                  </a:solidFill>
                </a:rPr>
                <a:t>元宝山出差，记录现场运营日志，协助现场测试。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" name="Freeform 512"/>
            <p:cNvSpPr/>
            <p:nvPr>
              <p:custDataLst>
                <p:tags r:id="rId11"/>
              </p:custDataLst>
            </p:nvPr>
          </p:nvSpPr>
          <p:spPr bwMode="auto">
            <a:xfrm>
              <a:off x="8641357" y="2228252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TextBox 84"/>
            <p:cNvSpPr txBox="1"/>
            <p:nvPr>
              <p:custDataLst>
                <p:tags r:id="rId12"/>
              </p:custDataLst>
            </p:nvPr>
          </p:nvSpPr>
          <p:spPr>
            <a:xfrm>
              <a:off x="8784483" y="2133650"/>
              <a:ext cx="2477305" cy="398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FDC8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业务了解</a:t>
              </a:r>
              <a:endParaRPr lang="zh-CN" altLang="en-US" sz="2000" dirty="0">
                <a:solidFill>
                  <a:srgbClr val="FDC83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01" name="图片 100" descr="cd94ce89a1d74638b1e7fefd4ae3ecf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4145" y="4010025"/>
            <a:ext cx="3512820" cy="2341880"/>
          </a:xfrm>
          <a:prstGeom prst="round1Rect">
            <a:avLst>
              <a:gd name="adj" fmla="val 50000"/>
            </a:avLst>
          </a:prstGeom>
          <a:effectLst>
            <a:innerShdw blurRad="63500" dist="50800" dir="10800000">
              <a:prstClr val="black">
                <a:alpha val="50000"/>
              </a:prstClr>
            </a:innerShdw>
            <a:softEdge rad="1270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100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01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02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03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04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05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06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07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08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09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1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110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ags/tag111.xml><?xml version="1.0" encoding="utf-8"?>
<p:tagLst xmlns:p="http://schemas.openxmlformats.org/presentationml/2006/main">
  <p:tag name="COMMONDATA" val="eyJoZGlkIjoiY2IyZWFiMzkzZDEyY2UzMGVlOGE4NGQwYWQ4OWU0MzAifQ=="/>
</p:tagLst>
</file>

<file path=ppt/tags/tag12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13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14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15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16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17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18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19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21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22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23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24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25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26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27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28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29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.xml><?xml version="1.0" encoding="utf-8"?>
<p:tagLst xmlns:p="http://schemas.openxmlformats.org/presentationml/2006/main">
  <p:tag name="TABLE_ENDDRAG_ORIGIN_RECT" val="510*226"/>
  <p:tag name="TABLE_ENDDRAG_RECT" val="111*142*510*226"/>
</p:tagLst>
</file>

<file path=ppt/tags/tag30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1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2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3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4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5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6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7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8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39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40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1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2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3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4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5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6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7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8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49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50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1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2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3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4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5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6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7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8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59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60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1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2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3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4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5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6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7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8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69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70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1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2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3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4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5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6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7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8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79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80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1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2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3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4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5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6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7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8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89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.xml><?xml version="1.0" encoding="utf-8"?>
<p:tagLst xmlns:p="http://schemas.openxmlformats.org/presentationml/2006/main">
  <p:tag name="KSO_WM_DIAGRAM_VIRTUALLY_FRAME" val="{&quot;height&quot;:311.3,&quot;left&quot;:272.1,&quot;top&quot;:99.1,&quot;width&quot;:577.75}"/>
</p:tagLst>
</file>

<file path=ppt/tags/tag90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1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2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3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4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5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6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7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8.xml><?xml version="1.0" encoding="utf-8"?>
<p:tagLst xmlns:p="http://schemas.openxmlformats.org/presentationml/2006/main">
  <p:tag name="KSO_WM_DIAGRAM_VIRTUALLY_FRAME" val="{&quot;height&quot;:315.80700630636755,&quot;left&quot;:45.275,&quot;top&quot;:93.3282816518907,&quot;width&quot;:853.2221653543307}"/>
</p:tagLst>
</file>

<file path=ppt/tags/tag99.xml><?xml version="1.0" encoding="utf-8"?>
<p:tagLst xmlns:p="http://schemas.openxmlformats.org/presentationml/2006/main">
  <p:tag name="KSO_WM_DIAGRAM_VIRTUALLY_FRAME" val="{&quot;height&quot;:554.9581333737256,&quot;left&quot;:17.004173228346463,&quot;top&quot;:65.75393700787401,&quot;width&quot;:814.855905511811}"/>
</p:tagLst>
</file>

<file path=ppt/theme/theme1.xml><?xml version="1.0" encoding="utf-8"?>
<a:theme xmlns:a="http://schemas.openxmlformats.org/drawingml/2006/main" name="Office 主题​​">
  <a:themeElements>
    <a:clrScheme name="XCMG">
      <a:dk1>
        <a:srgbClr val="00223F"/>
      </a:dk1>
      <a:lt1>
        <a:srgbClr val="FFFFFF"/>
      </a:lt1>
      <a:dk2>
        <a:srgbClr val="8B8D8C"/>
      </a:dk2>
      <a:lt2>
        <a:srgbClr val="FFFFFF"/>
      </a:lt2>
      <a:accent1>
        <a:srgbClr val="FFC32E"/>
      </a:accent1>
      <a:accent2>
        <a:srgbClr val="1E5FB8"/>
      </a:accent2>
      <a:accent3>
        <a:srgbClr val="8B8D8C"/>
      </a:accent3>
      <a:accent4>
        <a:srgbClr val="5D94DF"/>
      </a:accent4>
      <a:accent5>
        <a:srgbClr val="B4D2FD"/>
      </a:accent5>
      <a:accent6>
        <a:srgbClr val="61C3C2"/>
      </a:accent6>
      <a:hlink>
        <a:srgbClr val="FFC32E"/>
      </a:hlink>
      <a:folHlink>
        <a:srgbClr val="1E5FB8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XCMG">
      <a:dk1>
        <a:srgbClr val="00223F"/>
      </a:dk1>
      <a:lt1>
        <a:srgbClr val="FFFFFF"/>
      </a:lt1>
      <a:dk2>
        <a:srgbClr val="8B8D8C"/>
      </a:dk2>
      <a:lt2>
        <a:srgbClr val="FFFFFF"/>
      </a:lt2>
      <a:accent1>
        <a:srgbClr val="FFC32E"/>
      </a:accent1>
      <a:accent2>
        <a:srgbClr val="1E5FB8"/>
      </a:accent2>
      <a:accent3>
        <a:srgbClr val="8B8D8C"/>
      </a:accent3>
      <a:accent4>
        <a:srgbClr val="5D94DF"/>
      </a:accent4>
      <a:accent5>
        <a:srgbClr val="B4D2FD"/>
      </a:accent5>
      <a:accent6>
        <a:srgbClr val="61C3C2"/>
      </a:accent6>
      <a:hlink>
        <a:srgbClr val="FFC32E"/>
      </a:hlink>
      <a:folHlink>
        <a:srgbClr val="1E5FB8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XCMG">
      <a:dk1>
        <a:srgbClr val="00223F"/>
      </a:dk1>
      <a:lt1>
        <a:srgbClr val="FFFFFF"/>
      </a:lt1>
      <a:dk2>
        <a:srgbClr val="8B8D8C"/>
      </a:dk2>
      <a:lt2>
        <a:srgbClr val="FFFFFF"/>
      </a:lt2>
      <a:accent1>
        <a:srgbClr val="FFC32E"/>
      </a:accent1>
      <a:accent2>
        <a:srgbClr val="1E5FB8"/>
      </a:accent2>
      <a:accent3>
        <a:srgbClr val="8B8D8C"/>
      </a:accent3>
      <a:accent4>
        <a:srgbClr val="5D94DF"/>
      </a:accent4>
      <a:accent5>
        <a:srgbClr val="B4D2FD"/>
      </a:accent5>
      <a:accent6>
        <a:srgbClr val="61C3C2"/>
      </a:accent6>
      <a:hlink>
        <a:srgbClr val="FFC32E"/>
      </a:hlink>
      <a:folHlink>
        <a:srgbClr val="1E5FB8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XCMG">
      <a:dk1>
        <a:srgbClr val="00223F"/>
      </a:dk1>
      <a:lt1>
        <a:srgbClr val="FFFFFF"/>
      </a:lt1>
      <a:dk2>
        <a:srgbClr val="8B8D8C"/>
      </a:dk2>
      <a:lt2>
        <a:srgbClr val="FFFFFF"/>
      </a:lt2>
      <a:accent1>
        <a:srgbClr val="FFC32E"/>
      </a:accent1>
      <a:accent2>
        <a:srgbClr val="1E5FB8"/>
      </a:accent2>
      <a:accent3>
        <a:srgbClr val="8B8D8C"/>
      </a:accent3>
      <a:accent4>
        <a:srgbClr val="5D94DF"/>
      </a:accent4>
      <a:accent5>
        <a:srgbClr val="B4D2FD"/>
      </a:accent5>
      <a:accent6>
        <a:srgbClr val="61C3C2"/>
      </a:accent6>
      <a:hlink>
        <a:srgbClr val="FFC32E"/>
      </a:hlink>
      <a:folHlink>
        <a:srgbClr val="1E5FB8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1264</Words>
  <Application>WPS 演示</Application>
  <PresentationFormat>自定义</PresentationFormat>
  <Paragraphs>152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Calibri</vt:lpstr>
      <vt:lpstr>Arial Unicode MS</vt:lpstr>
      <vt:lpstr>等线</vt:lpstr>
      <vt:lpstr>Office 主题​​</vt:lpstr>
      <vt:lpstr>1_Office 主题​​</vt:lpstr>
      <vt:lpstr>2_Office 主题​​</vt:lpstr>
      <vt:lpstr>3_Office 主题​​</vt:lpstr>
      <vt:lpstr>PowerPoint 演示文稿</vt:lpstr>
      <vt:lpstr>PowerPoint 演示文稿</vt:lpstr>
      <vt:lpstr>01 自我介绍</vt:lpstr>
      <vt:lpstr>基本信息</vt:lpstr>
      <vt:lpstr>成长轨迹</vt:lpstr>
      <vt:lpstr>02 我的收获</vt:lpstr>
      <vt:lpstr>围绕智慧矿山系统</vt:lpstr>
      <vt:lpstr>03 我的实践</vt:lpstr>
      <vt:lpstr>我的实践</vt:lpstr>
      <vt:lpstr>04 我的计划</vt:lpstr>
      <vt:lpstr>PowerPoint 演示文稿</vt:lpstr>
      <vt:lpstr>05 我的建议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张小凡</cp:lastModifiedBy>
  <cp:revision>75</cp:revision>
  <dcterms:created xsi:type="dcterms:W3CDTF">2023-07-28T02:42:00Z</dcterms:created>
  <dcterms:modified xsi:type="dcterms:W3CDTF">2024-12-24T11:21:36Z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73D61D541F9B47B09C43CE007EF03903_12</vt:lpwstr>
  </property>
  <property fmtid="{D5CDD505-2E9C-101B-9397-08002B2CF9AE}" pid="3" name="KSOProductBuildVer">
    <vt:lpwstr>2052-12.1.0.19302</vt:lpwstr>
  </property>
</Properties>
</file>

<file path=docProps/thumbnail.jpeg>
</file>